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4" r:id="rId4"/>
  </p:sldMasterIdLst>
  <p:notesMasterIdLst>
    <p:notesMasterId r:id="rId25"/>
  </p:notesMasterIdLst>
  <p:sldIdLst>
    <p:sldId id="256" r:id="rId5"/>
    <p:sldId id="317" r:id="rId6"/>
    <p:sldId id="318" r:id="rId7"/>
    <p:sldId id="319" r:id="rId8"/>
    <p:sldId id="321" r:id="rId9"/>
    <p:sldId id="266" r:id="rId10"/>
    <p:sldId id="315" r:id="rId11"/>
    <p:sldId id="316" r:id="rId12"/>
    <p:sldId id="263" r:id="rId13"/>
    <p:sldId id="313" r:id="rId14"/>
    <p:sldId id="314" r:id="rId15"/>
    <p:sldId id="323" r:id="rId16"/>
    <p:sldId id="322" r:id="rId17"/>
    <p:sldId id="327" r:id="rId18"/>
    <p:sldId id="328" r:id="rId19"/>
    <p:sldId id="329" r:id="rId20"/>
    <p:sldId id="320" r:id="rId21"/>
    <p:sldId id="325" r:id="rId22"/>
    <p:sldId id="265" r:id="rId23"/>
    <p:sldId id="326" r:id="rId24"/>
  </p:sldIdLst>
  <p:sldSz cx="9144000" cy="5143500" type="screen16x9"/>
  <p:notesSz cx="6858000" cy="9144000"/>
  <p:embeddedFontLst>
    <p:embeddedFont>
      <p:font typeface="Aptos Narrow" panose="020B0004020202020204" pitchFamily="34" charset="0"/>
      <p:regular r:id="rId26"/>
      <p:bold r:id="rId27"/>
      <p:italic r:id="rId28"/>
      <p:boldItalic r:id="rId29"/>
    </p:embeddedFont>
    <p:embeddedFont>
      <p:font typeface="Bell MT" panose="02020503060305020303" pitchFamily="18" charset="0"/>
      <p:regular r:id="rId30"/>
      <p:bold r:id="rId31"/>
      <p:italic r:id="rId32"/>
    </p:embeddedFont>
    <p:embeddedFont>
      <p:font typeface="Cambria Math" panose="02040503050406030204" pitchFamily="18" charset="0"/>
      <p:regular r:id="rId33"/>
    </p:embeddedFont>
    <p:embeddedFont>
      <p:font typeface="Helvetica" panose="020B0604020202020204" pitchFamily="34" charset="0"/>
      <p:regular r:id="rId34"/>
      <p:bold r:id="rId35"/>
      <p:italic r:id="rId36"/>
      <p:boldItalic r:id="rId37"/>
    </p:embeddedFont>
    <p:embeddedFont>
      <p:font typeface="IBM Plex Sans" panose="020B0503050203000203" pitchFamily="34" charset="0"/>
      <p:regular r:id="rId38"/>
      <p:bold r:id="rId39"/>
      <p:italic r:id="rId40"/>
      <p:boldItalic r:id="rId41"/>
    </p:embeddedFont>
    <p:embeddedFont>
      <p:font typeface="Orbitron" panose="020B0604020202020204" charset="0"/>
      <p:regular r:id="rId42"/>
      <p:bold r:id="rId43"/>
    </p:embeddedFont>
    <p:embeddedFont>
      <p:font typeface="Palatino Linotype" panose="02040502050505030304" pitchFamily="18" charset="0"/>
      <p:regular r:id="rId44"/>
      <p:bold r:id="rId45"/>
      <p:italic r:id="rId46"/>
      <p:boldItalic r:id="rId47"/>
    </p:embeddedFont>
    <p:embeddedFont>
      <p:font typeface="Space Grotesk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cção Predefinida" id="{268CE136-FBBE-4090-9058-9FFA5760E478}">
          <p14:sldIdLst>
            <p14:sldId id="256"/>
            <p14:sldId id="317"/>
            <p14:sldId id="318"/>
            <p14:sldId id="319"/>
            <p14:sldId id="321"/>
            <p14:sldId id="266"/>
            <p14:sldId id="315"/>
            <p14:sldId id="316"/>
            <p14:sldId id="263"/>
            <p14:sldId id="313"/>
            <p14:sldId id="314"/>
            <p14:sldId id="323"/>
            <p14:sldId id="322"/>
            <p14:sldId id="327"/>
            <p14:sldId id="328"/>
            <p14:sldId id="329"/>
            <p14:sldId id="320"/>
            <p14:sldId id="325"/>
            <p14:sldId id="26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43DCDF4-B8F0-4CD2-B02F-231CC0A093B1}">
  <a:tblStyle styleId="{643DCDF4-B8F0-4CD2-B02F-231CC0A093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3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7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4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6.xml"/><Relationship Id="rId41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Quanto aos métodos analíticos para a analise da concentração de tensão nas zonas rebitadas, recorremos ao </a:t>
            </a:r>
            <a:r>
              <a:rPr lang="pt-PT" err="1"/>
              <a:t>ChatGPT</a:t>
            </a:r>
            <a:r>
              <a:rPr lang="pt-PT"/>
              <a:t>. E ele enumerou algumas delas:</a:t>
            </a:r>
          </a:p>
          <a:p>
            <a:pPr marL="158750" indent="0">
              <a:buNone/>
            </a:pPr>
            <a:r>
              <a:rPr lang="pt-PT"/>
              <a:t>Temos as </a:t>
            </a:r>
            <a:r>
              <a:rPr lang="pt-PT" b="1"/>
              <a:t>equação de Kirsch</a:t>
            </a:r>
            <a:r>
              <a:rPr lang="pt-PT"/>
              <a:t>, </a:t>
            </a:r>
            <a:r>
              <a:rPr lang="pt-PT" b="1"/>
              <a:t>Fatores de Concentração de Peterson</a:t>
            </a:r>
            <a:r>
              <a:rPr lang="pt-PT"/>
              <a:t> e </a:t>
            </a:r>
            <a:r>
              <a:rPr lang="pt-PT" b="1"/>
              <a:t>Método da Secção Molhada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2000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Depois recorreu-se a artigos para adquirir informação mais precisa sobre estes modelos.</a:t>
            </a:r>
          </a:p>
          <a:p>
            <a:endParaRPr lang="pt-PT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pt-PT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Assim, as equações de Kirsch são usadas quando apenas tem-se um único furo circular numa placa infinita. As equações de Kirsch podem aproximar os fatores de concentração de tensão. No entanto, esta abordagem é simplista e não leva em conta múltiplos furos ou interações entre eles, o que é comum em zonas rebitadas. As tensões em coordenadas polares em qualquer ponto à volta do furo é dada pelas equações, onde “a” é o raio do furo, “r” a distância entre o centro do furo e ponto, e “</a:t>
            </a:r>
            <a:r>
              <a:rPr lang="el-GR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σ</a:t>
            </a:r>
            <a:r>
              <a:rPr lang="pt-PT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” é o angulo com a horizontal.</a:t>
            </a:r>
          </a:p>
          <a:p>
            <a:endParaRPr lang="pt-PT" sz="1800">
              <a:effectLst/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PT" sz="180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Quanto aos Coeficientes de Concentração de Peterson, </a:t>
            </a:r>
            <a:r>
              <a:rPr lang="pt-PT" sz="1800" kern="100">
                <a:effectLst/>
                <a:latin typeface="Aptos" panose="020B0004020202020204" pitchFamily="34" charset="0"/>
                <a:cs typeface="Times New Roman" panose="02020603050405020304" pitchFamily="18" charset="0"/>
              </a:rPr>
              <a:t>e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stes fatores fornecem valores empíricos para diversas geometrias e tipos de carga, permitindo aos engenheiros estimar fatores de concentração de tensão (</a:t>
            </a:r>
            <a:r>
              <a:rPr lang="pt-PT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SCFs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em torno de furos de rebites em placas com dimensões conhecidas. Esta técnica recorre ao uso de gráficos parecidos aquele, dependendo da descontinuidade. Na bibliografia esta a referencia de um livro que contem este tipo de gráficos para as diferentes descontinuidades.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pt-PT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Quanto ao terceiro método, método da secção liquida, não encontramos grande coisa em artigos. Apenas que é aplicado em estruturas onde a área efetiva da seção transversal próxima aos furos dos rebites é reduzida pela área ocupada pelos furos para estimar a tensão máxima.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pt-PT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6864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Nota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PT"/>
                  <a:t>Num dos livros disponibilizados pelo professor, encontramos quatro possíveis modos de falha.</a:t>
                </a:r>
              </a:p>
              <a:p>
                <a:endParaRPr lang="pt-PT"/>
              </a:p>
              <a:p>
                <a:pPr marL="158750" indent="0">
                  <a:buNone/>
                </a:pPr>
                <a:r>
                  <a:rPr lang="pt-PT"/>
                  <a:t>O primeiro caso é o </a:t>
                </a:r>
                <a:r>
                  <a:rPr lang="pt-PT" b="1" err="1"/>
                  <a:t>Rivet</a:t>
                </a:r>
                <a:r>
                  <a:rPr lang="pt-PT" b="1"/>
                  <a:t> </a:t>
                </a:r>
                <a:r>
                  <a:rPr lang="pt-PT" b="1" err="1"/>
                  <a:t>shear</a:t>
                </a:r>
                <a:r>
                  <a:rPr lang="pt-PT" b="1"/>
                  <a:t>- </a:t>
                </a:r>
                <a:r>
                  <a:rPr lang="pt-PT" sz="18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Os rebites podem falhar por cisalhamento ao longo do seu diâmetro na interface das placas. E a falha acontece quando se verifica a relação.</a:t>
                </a:r>
              </a:p>
              <a:p>
                <a:pPr marL="158750" indent="0">
                  <a:buNone/>
                </a:pPr>
                <a:r>
                  <a:rPr lang="pt-PT" sz="1800" b="1" u="none" err="1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Bearing</a:t>
                </a:r>
                <a:r>
                  <a:rPr lang="pt-PT" sz="1800" b="1" u="none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PT" sz="1800" b="1" u="none" err="1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pressure-</a:t>
                </a:r>
                <a:r>
                  <a:rPr lang="pt-PT" sz="1800" err="1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pt-PT" sz="180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rebite ou a placa podem falhar devido à pressão do rolamento</a:t>
                </a:r>
                <a:r>
                  <a:rPr lang="pt-PT" sz="1800" b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pt-PT" sz="1100" b="1" err="1">
                    <a:solidFill>
                      <a:schemeClr val="tx1">
                        <a:lumMod val="85000"/>
                      </a:schemeClr>
                    </a:solidFill>
                  </a:rPr>
                  <a:t>Shear</a:t>
                </a:r>
                <a:r>
                  <a:rPr lang="pt-PT" sz="1100" b="1">
                    <a:solidFill>
                      <a:schemeClr val="tx1">
                        <a:lumMod val="85000"/>
                      </a:schemeClr>
                    </a:solidFill>
                  </a:rPr>
                  <a:t> </a:t>
                </a:r>
                <a:r>
                  <a:rPr lang="pt-PT" sz="1100" b="1" err="1">
                    <a:solidFill>
                      <a:schemeClr val="tx1">
                        <a:lumMod val="85000"/>
                      </a:schemeClr>
                    </a:solidFill>
                  </a:rPr>
                  <a:t>failure</a:t>
                </a:r>
                <a:r>
                  <a:rPr lang="pt-PT" sz="1100" b="1">
                    <a:solidFill>
                      <a:schemeClr val="tx1">
                        <a:lumMod val="85000"/>
                      </a:schemeClr>
                    </a:solidFill>
                  </a:rPr>
                  <a:t> in a </a:t>
                </a:r>
                <a:r>
                  <a:rPr lang="pt-PT" sz="1100" b="1" err="1">
                    <a:solidFill>
                      <a:schemeClr val="tx1">
                        <a:lumMod val="85000"/>
                      </a:schemeClr>
                    </a:solidFill>
                  </a:rPr>
                  <a:t>plate-</a:t>
                </a:r>
                <a:r>
                  <a:rPr lang="pt-PT" sz="180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pt-PT" sz="18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cisalhamento das placas pode ocorrer nos planos ‘</a:t>
                </a:r>
                <a:r>
                  <a:rPr lang="pt-PT" sz="180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cc</a:t>
                </a:r>
                <a:r>
                  <a:rPr lang="pt-PT" sz="18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’, fazendo com que os rebites sejam arrastados para fora da placa</a:t>
                </a:r>
                <a:r>
                  <a:rPr lang="pt-PT" sz="1800" b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pt-PT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Então uma rutura deste tipo ocorre quando verifica-se aquela relação.</a:t>
                </a: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pt-PT" sz="1800" b="1" i="0" u="none" err="1">
                    <a:solidFill>
                      <a:schemeClr val="tx1">
                        <a:lumMod val="85000"/>
                      </a:schemeClr>
                    </a:solidFill>
                  </a:rPr>
                  <a:t>Plate</a:t>
                </a:r>
                <a:r>
                  <a:rPr lang="pt-PT" sz="1800" b="1" i="0" u="none">
                    <a:solidFill>
                      <a:schemeClr val="tx1">
                        <a:lumMod val="85000"/>
                      </a:schemeClr>
                    </a:solidFill>
                  </a:rPr>
                  <a:t> </a:t>
                </a:r>
                <a:r>
                  <a:rPr lang="pt-PT" sz="1800" b="1" i="0" u="none" err="1">
                    <a:solidFill>
                      <a:schemeClr val="tx1">
                        <a:lumMod val="85000"/>
                      </a:schemeClr>
                    </a:solidFill>
                  </a:rPr>
                  <a:t>failure</a:t>
                </a:r>
                <a:r>
                  <a:rPr lang="pt-PT" sz="1800" b="1" i="0" u="none">
                    <a:solidFill>
                      <a:schemeClr val="tx1">
                        <a:lumMod val="85000"/>
                      </a:schemeClr>
                    </a:solidFill>
                  </a:rPr>
                  <a:t> in </a:t>
                </a:r>
                <a:r>
                  <a:rPr lang="pt-PT" sz="1800" b="1" i="0" u="none" err="1">
                    <a:solidFill>
                      <a:schemeClr val="tx1">
                        <a:lumMod val="85000"/>
                      </a:schemeClr>
                    </a:solidFill>
                  </a:rPr>
                  <a:t>tension</a:t>
                </a:r>
                <a:r>
                  <a:rPr lang="pt-PT" sz="1800" b="0" i="0" u="none">
                    <a:solidFill>
                      <a:schemeClr val="tx1">
                        <a:lumMod val="85000"/>
                      </a:schemeClr>
                    </a:solidFill>
                  </a:rPr>
                  <a:t>-  </a:t>
                </a:r>
                <a:r>
                  <a:rPr lang="pt-PT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área da placa tensionada ao longo da linha dos rebites é reduzida devido à presença de furos para rebites. Portanto, se a última tensão de tração na placa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pt-PT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𝜎</m:t>
                        </m:r>
                      </m:e>
                      <m:sub>
                        <m:r>
                          <a:rPr lang="pt-PT" sz="1800" i="1" kern="100"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𝑢𝑙𝑡</m:t>
                        </m:r>
                      </m:sub>
                    </m:sSub>
                  </m:oMath>
                </a14:m>
                <a:r>
                  <a:rPr lang="pt-PT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a falha ocorre quando</a:t>
                </a: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endParaRPr lang="pt-P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pt-PT" sz="18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eficiência de uma junta é medida comparando a carga da rutura real com aquela que aplicaria se não houvesse furos para rebites na placa.</a:t>
                </a:r>
                <a:endParaRPr lang="pt-P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endParaRPr lang="pt-PT" sz="1800" b="1" i="0" u="none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endParaRPr lang="pt-P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endParaRPr lang="pt-PT" sz="1100" b="1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pPr marL="158750" indent="0">
                  <a:buNone/>
                </a:pPr>
                <a:endParaRPr lang="pt-PT" b="1" u="none"/>
              </a:p>
            </p:txBody>
          </p:sp>
        </mc:Choice>
        <mc:Fallback>
          <p:sp>
            <p:nvSpPr>
              <p:cNvPr id="3" name="Marcador de Posição de Notas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PT"/>
                  <a:t>Num dos livros disponibilizados pelo professor, encontramos quatro possíveis modos de falha.</a:t>
                </a:r>
              </a:p>
              <a:p>
                <a:endParaRPr lang="pt-PT"/>
              </a:p>
              <a:p>
                <a:pPr marL="158750" indent="0">
                  <a:buNone/>
                </a:pPr>
                <a:r>
                  <a:rPr lang="pt-PT"/>
                  <a:t>O primeiro caso é o </a:t>
                </a:r>
                <a:r>
                  <a:rPr lang="pt-PT" b="1" err="1"/>
                  <a:t>Rivet</a:t>
                </a:r>
                <a:r>
                  <a:rPr lang="pt-PT" b="1"/>
                  <a:t> </a:t>
                </a:r>
                <a:r>
                  <a:rPr lang="pt-PT" b="1" err="1"/>
                  <a:t>shear</a:t>
                </a:r>
                <a:r>
                  <a:rPr lang="pt-PT" b="1"/>
                  <a:t>- </a:t>
                </a:r>
                <a:r>
                  <a:rPr lang="pt-PT" sz="18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Os rebites podem falhar por cisalhamento ao longo do seu diâmetro na interface das placas. E a falha acontece quando se verifica a relação.</a:t>
                </a:r>
              </a:p>
              <a:p>
                <a:pPr marL="158750" indent="0">
                  <a:buNone/>
                </a:pPr>
                <a:r>
                  <a:rPr lang="pt-PT" sz="1800" b="1" u="none" err="1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Bearing</a:t>
                </a:r>
                <a:r>
                  <a:rPr lang="pt-PT" sz="1800" b="1" u="none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pt-PT" sz="1800" b="1" u="none" err="1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pressure-</a:t>
                </a:r>
                <a:r>
                  <a:rPr lang="pt-PT" sz="1800" err="1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pt-PT" sz="180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rebite ou a placa podem falhar devido à pressão do rolamento</a:t>
                </a:r>
                <a:r>
                  <a:rPr lang="pt-PT" sz="1800" b="0">
                    <a:effectLst/>
                    <a:latin typeface="Aptos" panose="020B000402020202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pt-PT" sz="1100" b="1" err="1">
                    <a:solidFill>
                      <a:schemeClr val="tx1">
                        <a:lumMod val="85000"/>
                      </a:schemeClr>
                    </a:solidFill>
                  </a:rPr>
                  <a:t>Shear</a:t>
                </a:r>
                <a:r>
                  <a:rPr lang="pt-PT" sz="1100" b="1">
                    <a:solidFill>
                      <a:schemeClr val="tx1">
                        <a:lumMod val="85000"/>
                      </a:schemeClr>
                    </a:solidFill>
                  </a:rPr>
                  <a:t> </a:t>
                </a:r>
                <a:r>
                  <a:rPr lang="pt-PT" sz="1100" b="1" err="1">
                    <a:solidFill>
                      <a:schemeClr val="tx1">
                        <a:lumMod val="85000"/>
                      </a:schemeClr>
                    </a:solidFill>
                  </a:rPr>
                  <a:t>failure</a:t>
                </a:r>
                <a:r>
                  <a:rPr lang="pt-PT" sz="1100" b="1">
                    <a:solidFill>
                      <a:schemeClr val="tx1">
                        <a:lumMod val="85000"/>
                      </a:schemeClr>
                    </a:solidFill>
                  </a:rPr>
                  <a:t> in a </a:t>
                </a:r>
                <a:r>
                  <a:rPr lang="pt-PT" sz="1100" b="1" err="1">
                    <a:solidFill>
                      <a:schemeClr val="tx1">
                        <a:lumMod val="85000"/>
                      </a:schemeClr>
                    </a:solidFill>
                  </a:rPr>
                  <a:t>plate-</a:t>
                </a:r>
                <a:r>
                  <a:rPr lang="pt-PT" sz="180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O</a:t>
                </a:r>
                <a:r>
                  <a:rPr lang="pt-PT" sz="18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 cisalhamento das placas pode ocorrer nos planos ‘</a:t>
                </a:r>
                <a:r>
                  <a:rPr lang="pt-PT" sz="1800" err="1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cc</a:t>
                </a:r>
                <a:r>
                  <a:rPr lang="pt-PT" sz="18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’, fazendo com que os rebites sejam arrastados para fora da placa</a:t>
                </a:r>
                <a:r>
                  <a:rPr lang="pt-PT" sz="1800" b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pt-PT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Então uma rutura deste tipo ocorre quando verifica-se aquela relação.</a:t>
                </a: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pt-PT" sz="1800" b="1" i="0" u="none" err="1">
                    <a:solidFill>
                      <a:schemeClr val="tx1">
                        <a:lumMod val="85000"/>
                      </a:schemeClr>
                    </a:solidFill>
                  </a:rPr>
                  <a:t>Plate</a:t>
                </a:r>
                <a:r>
                  <a:rPr lang="pt-PT" sz="1800" b="1" i="0" u="none">
                    <a:solidFill>
                      <a:schemeClr val="tx1">
                        <a:lumMod val="85000"/>
                      </a:schemeClr>
                    </a:solidFill>
                  </a:rPr>
                  <a:t> </a:t>
                </a:r>
                <a:r>
                  <a:rPr lang="pt-PT" sz="1800" b="1" i="0" u="none" err="1">
                    <a:solidFill>
                      <a:schemeClr val="tx1">
                        <a:lumMod val="85000"/>
                      </a:schemeClr>
                    </a:solidFill>
                  </a:rPr>
                  <a:t>failure</a:t>
                </a:r>
                <a:r>
                  <a:rPr lang="pt-PT" sz="1800" b="1" i="0" u="none">
                    <a:solidFill>
                      <a:schemeClr val="tx1">
                        <a:lumMod val="85000"/>
                      </a:schemeClr>
                    </a:solidFill>
                  </a:rPr>
                  <a:t> in </a:t>
                </a:r>
                <a:r>
                  <a:rPr lang="pt-PT" sz="1800" b="1" i="0" u="none" err="1">
                    <a:solidFill>
                      <a:schemeClr val="tx1">
                        <a:lumMod val="85000"/>
                      </a:schemeClr>
                    </a:solidFill>
                  </a:rPr>
                  <a:t>tension</a:t>
                </a:r>
                <a:r>
                  <a:rPr lang="pt-PT" sz="1800" b="0" i="0" u="none">
                    <a:solidFill>
                      <a:schemeClr val="tx1">
                        <a:lumMod val="85000"/>
                      </a:schemeClr>
                    </a:solidFill>
                  </a:rPr>
                  <a:t>-  </a:t>
                </a:r>
                <a:r>
                  <a:rPr lang="pt-PT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área da placa tensionada ao longo da linha dos rebites é reduzida devido à presença de furos para rebites. Portanto, se a última tensão de tração na placa for </a:t>
                </a:r>
                <a:r>
                  <a:rPr lang="pt-PT" sz="1800" i="0" kern="100">
                    <a:effectLst/>
                    <a:latin typeface="Cambria Math" panose="02040503050406030204" pitchFamily="18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𝜎_𝑢𝑙𝑡</a:t>
                </a:r>
                <a:r>
                  <a:rPr lang="pt-PT" sz="1800" kern="1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, a falha ocorre quando</a:t>
                </a: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endParaRPr lang="pt-P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r>
                  <a:rPr lang="pt-PT" sz="180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A eficiência de uma junta é medida comparando a carga da rutura real com aquela que aplicaria se não houvesse furos para rebites na placa.</a:t>
                </a:r>
                <a:endParaRPr lang="pt-P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endParaRPr lang="pt-PT" sz="1800" b="1" i="0" u="none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endParaRPr lang="pt-PT" sz="1800" kern="100"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marL="15875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  <a:tabLst/>
                  <a:defRPr/>
                </a:pPr>
                <a:endParaRPr lang="pt-PT" sz="1100" b="1">
                  <a:solidFill>
                    <a:schemeClr val="tx1">
                      <a:lumMod val="85000"/>
                    </a:schemeClr>
                  </a:solidFill>
                </a:endParaRPr>
              </a:p>
              <a:p>
                <a:pPr marL="158750" indent="0">
                  <a:buNone/>
                </a:pPr>
                <a:endParaRPr lang="pt-PT" b="1" u="none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0058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Relativamente à análise computacional do nosso caso de estudo, esta recorrerá ao método dos elementos, finitos  em que haverá uma discretização do nosso domínio inicial, ou seja a divisão do mesmo em elementos mais pequenos. A estes elementos são atribuídos modelos matemáticos algébricos mais simples ao contrário dos necessários para o corpo completo. No final tudo é colocado em conta de forma a ter uma solução geral aproximada. Os tipos de elementos são vários e variam conforma estejamos a estudar em 2D ou 3D, dando origem a uma variação de resultados.</a:t>
            </a:r>
          </a:p>
        </p:txBody>
      </p:sp>
    </p:spTree>
    <p:extLst>
      <p:ext uri="{BB962C8B-B14F-4D97-AF65-F5344CB8AC3E}">
        <p14:creationId xmlns:p14="http://schemas.microsoft.com/office/powerpoint/2010/main" val="594630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O processo a que daremos início começará por uma modelação da geometria ou geometrias que se pretende estudar. </a:t>
            </a:r>
          </a:p>
          <a:p>
            <a:r>
              <a:rPr lang="pt-PT"/>
              <a:t>Depois, definiremos o problema isto é definir as cargas impostas, condições fronteira, material. </a:t>
            </a:r>
          </a:p>
          <a:p>
            <a:r>
              <a:rPr lang="pt-PT"/>
              <a:t>Será necessária a construção de uma malha, em que podemos escolher o tipo de elementos a utilizar, ou até explorar vários, bem como o número de elementos e zonas de refinação. Será importante averiguar a qualidade desta com parâmetros como </a:t>
            </a:r>
            <a:r>
              <a:rPr lang="pt-PT" err="1"/>
              <a:t>skewness</a:t>
            </a:r>
            <a:r>
              <a:rPr lang="pt-PT"/>
              <a:t> ou qualidade ortogonal, para garantir uma boa </a:t>
            </a:r>
            <a:r>
              <a:rPr lang="pt-PT" err="1"/>
              <a:t>continuadade</a:t>
            </a:r>
            <a:r>
              <a:rPr lang="pt-PT"/>
              <a:t> da malha e uma melhor aproximação. </a:t>
            </a:r>
          </a:p>
          <a:p>
            <a:r>
              <a:rPr lang="pt-PT"/>
              <a:t>Por último serão realizados os cálculos, bem como a sua análise dos resultados e comparação com a literatura, que pode levar a mudanças nos passos anteriores. </a:t>
            </a:r>
          </a:p>
          <a:p>
            <a:r>
              <a:rPr lang="pt-PT"/>
              <a:t>No nosso caso os softwares que deveremos usar para a etapa de modelação será o </a:t>
            </a:r>
            <a:r>
              <a:rPr lang="pt-PT" err="1"/>
              <a:t>Solidworks</a:t>
            </a:r>
            <a:r>
              <a:rPr lang="pt-PT"/>
              <a:t>. Para as restantes, nos artigos vistos era maioritariamente utilizado </a:t>
            </a:r>
            <a:r>
              <a:rPr lang="pt-PT" err="1"/>
              <a:t>ansys</a:t>
            </a:r>
            <a:r>
              <a:rPr lang="pt-PT"/>
              <a:t> ou </a:t>
            </a:r>
            <a:r>
              <a:rPr lang="pt-PT" err="1"/>
              <a:t>abaqus</a:t>
            </a:r>
            <a:r>
              <a:rPr lang="pt-PT"/>
              <a:t>, mas no âmbito desta unidade curricular </a:t>
            </a:r>
            <a:r>
              <a:rPr lang="pt-PT" err="1"/>
              <a:t>deveramos</a:t>
            </a:r>
            <a:r>
              <a:rPr lang="pt-PT"/>
              <a:t> optar pelo </a:t>
            </a:r>
            <a:r>
              <a:rPr lang="pt-PT" err="1"/>
              <a:t>Abaqus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8550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Através das plataformas Google </a:t>
            </a:r>
            <a:r>
              <a:rPr lang="pt-PT" err="1"/>
              <a:t>Academic</a:t>
            </a:r>
            <a:r>
              <a:rPr lang="pt-PT"/>
              <a:t>, </a:t>
            </a:r>
            <a:r>
              <a:rPr lang="pt-PT" err="1"/>
              <a:t>ReserachGate</a:t>
            </a:r>
            <a:r>
              <a:rPr lang="pt-PT"/>
              <a:t> e </a:t>
            </a:r>
            <a:r>
              <a:rPr lang="pt-PT" err="1"/>
              <a:t>ScienceDirect</a:t>
            </a:r>
            <a:r>
              <a:rPr lang="pt-PT"/>
              <a:t>, forma procurados vários conjuntos de palavras-chave como por exemplo </a:t>
            </a:r>
            <a:r>
              <a:rPr lang="pt-PT" err="1"/>
              <a:t>fem</a:t>
            </a:r>
            <a:r>
              <a:rPr lang="pt-PT"/>
              <a:t> </a:t>
            </a:r>
            <a:r>
              <a:rPr lang="pt-PT" err="1"/>
              <a:t>analysis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rivets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</a:t>
            </a:r>
            <a:r>
              <a:rPr lang="pt-PT" err="1"/>
              <a:t>thin</a:t>
            </a:r>
            <a:r>
              <a:rPr lang="pt-PT"/>
              <a:t> </a:t>
            </a:r>
            <a:r>
              <a:rPr lang="pt-PT" err="1"/>
              <a:t>strutrues</a:t>
            </a:r>
            <a:r>
              <a:rPr lang="pt-PT"/>
              <a:t>, foram encontradas algumas simulações no tema do nosso projeto, incluindo um capítulo de um livro, em que denota as possibilidades de análise de superfícies rebitadas. Começa por abordar o método de análise do modelo geral de uma asa, que não se revela interessante no caso do nosso projeto, mas depois fala de 2 métodos para </a:t>
            </a:r>
            <a:r>
              <a:rPr lang="pt-PT" err="1"/>
              <a:t>anlise</a:t>
            </a:r>
            <a:r>
              <a:rPr lang="pt-PT"/>
              <a:t> d </a:t>
            </a:r>
            <a:r>
              <a:rPr lang="pt-PT" err="1"/>
              <a:t>eum</a:t>
            </a:r>
            <a:r>
              <a:rPr lang="pt-PT"/>
              <a:t> modelo mais local. NO caso com o rebite já colocado nas placas e durante o processo de </a:t>
            </a:r>
            <a:r>
              <a:rPr lang="pt-PT" err="1"/>
              <a:t>rebitação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26394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Aqui estão um exemplo de uma análise de cada um dos tipos de 2 artigos diferentes, que </a:t>
            </a:r>
            <a:r>
              <a:rPr lang="pt-PT" err="1"/>
              <a:t>sáo</a:t>
            </a:r>
            <a:r>
              <a:rPr lang="pt-PT"/>
              <a:t> ideias que podemos explorar e </a:t>
            </a:r>
            <a:r>
              <a:rPr lang="pt-PT" err="1"/>
              <a:t>metologias</a:t>
            </a:r>
            <a:r>
              <a:rPr lang="pt-PT"/>
              <a:t> que </a:t>
            </a:r>
            <a:r>
              <a:rPr lang="pt-PT" err="1"/>
              <a:t>dvemos</a:t>
            </a:r>
            <a:r>
              <a:rPr lang="pt-PT"/>
              <a:t> </a:t>
            </a:r>
            <a:r>
              <a:rPr lang="pt-PT" err="1"/>
              <a:t>incoporar</a:t>
            </a:r>
            <a:r>
              <a:rPr lang="pt-PT"/>
              <a:t>. No primeira caso do processo de </a:t>
            </a:r>
            <a:r>
              <a:rPr lang="pt-PT" err="1"/>
              <a:t>rebitação</a:t>
            </a:r>
            <a:r>
              <a:rPr lang="pt-PT"/>
              <a:t> colocaremos um volume de </a:t>
            </a:r>
            <a:r>
              <a:rPr lang="pt-PT" err="1"/>
              <a:t>hold-on</a:t>
            </a:r>
            <a:r>
              <a:rPr lang="pt-PT"/>
              <a:t> isto é que mantém o resto do volume fixo, e no outro lado o Punch em que será aplicada a força. Isto dará origem a deformação do rebite e também a tensões nas </a:t>
            </a:r>
            <a:r>
              <a:rPr lang="pt-PT" err="1"/>
              <a:t>plcas</a:t>
            </a:r>
            <a:r>
              <a:rPr lang="pt-PT"/>
              <a:t> e deformação plástica que aqui ocorre. </a:t>
            </a:r>
          </a:p>
          <a:p>
            <a:r>
              <a:rPr lang="pt-PT"/>
              <a:t>No segundo caso o rebite já se encontra colocado, e serão aplicadas tensões por exemplo de deslizamento nas placas. Serão analisadas então as tensões que deverão ser superiores na zona de perfuração.</a:t>
            </a:r>
          </a:p>
          <a:p>
            <a:r>
              <a:rPr lang="pt-PT"/>
              <a:t>Por último, em placas rebitadas como em </a:t>
            </a:r>
            <a:r>
              <a:rPr lang="pt-PT" err="1"/>
              <a:t>estuturas</a:t>
            </a:r>
            <a:r>
              <a:rPr lang="pt-PT"/>
              <a:t> aeronáuticas como a ligação das longarinas à fuselagem, existem diversos fatores que podem influenciar a distribuição de tensões, e que é também uma ideia do que poderemos alterar no modelo para estudarmos estas </a:t>
            </a:r>
            <a:r>
              <a:rPr lang="pt-PT" err="1"/>
              <a:t>inflências</a:t>
            </a:r>
            <a:r>
              <a:rPr lang="pt-PT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91092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5">
          <a:extLst>
            <a:ext uri="{FF2B5EF4-FFF2-40B4-BE49-F238E27FC236}">
              <a16:creationId xmlns:a16="http://schemas.microsoft.com/office/drawing/2014/main" id="{C26C625D-6F55-3592-0312-324EC929C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11bc263f502_0_2234:notes">
            <a:extLst>
              <a:ext uri="{FF2B5EF4-FFF2-40B4-BE49-F238E27FC236}">
                <a16:creationId xmlns:a16="http://schemas.microsoft.com/office/drawing/2014/main" id="{C10935D3-C597-2CCD-A032-882CABB85D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7" name="Google Shape;2737;g11bc263f502_0_2234:notes">
            <a:extLst>
              <a:ext uri="{FF2B5EF4-FFF2-40B4-BE49-F238E27FC236}">
                <a16:creationId xmlns:a16="http://schemas.microsoft.com/office/drawing/2014/main" id="{C51ECD83-306A-C65B-D3BA-97500E2C71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The plates will be made of a homogeneous material, such as </a:t>
            </a:r>
            <a:r>
              <a:rPr lang="en-GB" err="1"/>
              <a:t>aluminum</a:t>
            </a:r>
            <a:r>
              <a:rPr lang="en-GB"/>
              <a:t> or titanium, so that we can use the previous formulas.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2593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5">
          <a:extLst>
            <a:ext uri="{FF2B5EF4-FFF2-40B4-BE49-F238E27FC236}">
              <a16:creationId xmlns:a16="http://schemas.microsoft.com/office/drawing/2014/main" id="{35C635B7-5B36-54E7-432C-406343C558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6" name="Google Shape;2736;g11bc263f502_0_2234:notes">
            <a:extLst>
              <a:ext uri="{FF2B5EF4-FFF2-40B4-BE49-F238E27FC236}">
                <a16:creationId xmlns:a16="http://schemas.microsoft.com/office/drawing/2014/main" id="{B0C01192-CD61-AB51-59AB-CE5BDE4B95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7" name="Google Shape;2737;g11bc263f502_0_2234:notes">
            <a:extLst>
              <a:ext uri="{FF2B5EF4-FFF2-40B4-BE49-F238E27FC236}">
                <a16:creationId xmlns:a16="http://schemas.microsoft.com/office/drawing/2014/main" id="{FF44C496-4E2E-4AB4-6B33-5645537724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/>
              <a:t>The plates will be made of a homogeneous material, such as </a:t>
            </a:r>
            <a:r>
              <a:rPr lang="en-GB" err="1"/>
              <a:t>aluminum</a:t>
            </a:r>
            <a:r>
              <a:rPr lang="en-GB"/>
              <a:t> or titanium, so that we can use the previous formulas.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08433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1bc263f502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1bc263f502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No dia a dia, rebites e porcas rebite são usados em diversas aplicações práticas devido à sua versatilidade, durabilidade e facilidade de instalação.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Em móveis e decoração, as porcas rebite são amplamente utilizadas na montagem de estruturas de metal, como prateleiras e </a:t>
            </a:r>
            <a:r>
              <a:rPr lang="pt-PT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racks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indent="449580">
              <a:lnSpc>
                <a:spcPct val="107000"/>
              </a:lnSpc>
              <a:spcAft>
                <a:spcPts val="800"/>
              </a:spcAft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Na indústria </a:t>
            </a:r>
            <a:r>
              <a:rPr lang="pt-PT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automovel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por exemplo, são comuns na fixação de painéis de chassis e de portas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Os rebites têm uma ampla aplicação na indústria da construção civil, principalmente em estruturas metálicas, pontes, edifícios e outras obras com a principal função de unir as peças da estrutura com vigas e pilares.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2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Se alguma vez vocês já olharam pela janela de um avião para a superfície da asa, podem ter notado que todos os painéis estão unidos por uma série de pequenos conectores redondos ao longo de suas bordas. Estes são os rebites, e acreditem ou não, esses pequenos e discretos fixadores são, na verdade, um dos ingredientes-chave na história e no sucesso da indústria aeroespacial. O design e a flexibilidade do rebite são partes fundamentais do que permite que os aviões façam o que fazem.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147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>
          <a:extLst>
            <a:ext uri="{FF2B5EF4-FFF2-40B4-BE49-F238E27FC236}">
              <a16:creationId xmlns:a16="http://schemas.microsoft.com/office/drawing/2014/main" id="{8F112472-EAD0-515C-323D-342AC03CE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11bc263f502_0_2663:notes">
            <a:extLst>
              <a:ext uri="{FF2B5EF4-FFF2-40B4-BE49-F238E27FC236}">
                <a16:creationId xmlns:a16="http://schemas.microsoft.com/office/drawing/2014/main" id="{6F0C904F-78B8-72B3-E382-C2F5C6882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11bc263f502_0_2663:notes">
            <a:extLst>
              <a:ext uri="{FF2B5EF4-FFF2-40B4-BE49-F238E27FC236}">
                <a16:creationId xmlns:a16="http://schemas.microsoft.com/office/drawing/2014/main" id="{C4182FBA-3B17-CAC4-6AE8-63AFDEAC41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Mas o que são rebites e porque é que estes são usados e são importantes na industria aeroespacial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9835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PT"/>
              <a:t>Fixadores permanentes usados para juntar duas </a:t>
            </a:r>
          </a:p>
        </p:txBody>
      </p:sp>
    </p:spTree>
    <p:extLst>
      <p:ext uri="{BB962C8B-B14F-4D97-AF65-F5344CB8AC3E}">
        <p14:creationId xmlns:p14="http://schemas.microsoft.com/office/powerpoint/2010/main" val="13756106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11bc263f502_0_2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11bc263f502_0_2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Materiais diferentes podem ser usados (metais/ não metais) 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Podem ter diferentes tipos de acabamentos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Podem servir de aperto, espaçadores, eixos, contactos elétricos, etc.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tabLst/>
              <a:defRPr/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Podem ser montados por máquinas automáticas de alta velocidade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pt-PT"/>
              <a:t>Processo simples e barato, e com grande confiabilidade.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pt-PT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endParaRPr lang="pt-PT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Desvantagens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Resistência a tração e fadiga menor que ligações por parafusos e roscas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Rebites precisam ser destruídos para manutenção ou substituição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Quando produzidos em massa não tem a mesma precisão que as ligações enroscadas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PT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/>
              <a:t>Quanto à tecnologia de rebitagem, existem dois grupos de técnicas. As técnicas normais e as técnicas novas.</a:t>
            </a:r>
          </a:p>
          <a:p>
            <a:pPr marL="158750" indent="0">
              <a:buNone/>
            </a:pPr>
            <a:r>
              <a:rPr lang="pt-PT"/>
              <a:t>Quanto à tecnologia normal temos: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/>
              <a:t> </a:t>
            </a:r>
            <a:r>
              <a:rPr lang="pt-PT" b="1"/>
              <a:t>rebitagem convencional- 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utiliza a deformação plástica do rebite para unir placas. O rebite é colocado no orifício das placas, com a cabeça da fábrica sendo fixada pela matriz inferior. A matriz superior é conduzida por energia hidráulica ou martelo batendo para perfurar o rebite. A cabeça de rebite é deformada sob o impacto, formando uma protrusão que se junta a duas placas. No entanto, o ajuste de interferência produzido pela rebitagem convencional não é uniforme e trará perigo oculto à estabilidade da estrutura.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pt-PT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Rebitagem cega-</a:t>
            </a:r>
            <a:r>
              <a:rPr lang="pt-PT" sz="18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rebite cego consiste em duas partes, que são o corpo do rebite e o caule do rebite. O corpo de rebite é colocado no buraco das placas. O grampo é usado para fixar o caule do rebite. Em seguida, a haste de rebite é puxada pela arma de rebite operacional, fazendo com que o corpo do rebite seja espremido e deformado.</a:t>
            </a:r>
            <a:endParaRPr lang="pt-PT" b="1"/>
          </a:p>
        </p:txBody>
      </p:sp>
    </p:spTree>
    <p:extLst>
      <p:ext uri="{BB962C8B-B14F-4D97-AF65-F5344CB8AC3E}">
        <p14:creationId xmlns:p14="http://schemas.microsoft.com/office/powerpoint/2010/main" val="184184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PT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Rebitagem Modelada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esta técnica teve crescente atenção na junção de material leve devido à sua alta eficiência, baixo custo e capacidade de unir placas revestidas sem danos. É uma técnica de “</a:t>
            </a:r>
            <a:r>
              <a:rPr lang="pt-PT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clinch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”, visto que não é necessário a perfuração das placas.</a:t>
            </a:r>
          </a:p>
          <a:p>
            <a:endParaRPr lang="pt-PT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PT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Rebitagem Restaurada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Geralmente, uma articulação fechada terá de ser descartada quando for danificada. Isso inevitavelmente irá causar o desperdiço de material e trará problemas para as pessoas quando as circunstâncias dificultam a formação de uma nova articulação. Deste modo, inventaram um novo processo de rebitagem restaurado que pode renovar a junta fechada danificada. Também é uma técnica de “</a:t>
            </a:r>
            <a:r>
              <a:rPr lang="pt-PT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clinch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”.</a:t>
            </a:r>
          </a:p>
          <a:p>
            <a:endParaRPr lang="pt-PT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pt-PT" sz="1800" b="1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Rebitagem </a:t>
            </a:r>
            <a:r>
              <a:rPr lang="pt-PT" sz="1800" b="1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Autoperfurante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- é uma tecnologia de junção de conformação a frio que pressiona o rebite diretamente nas placas alimentadas por cilindro hidráulico ou servo motor. Esta tecnologia supera muitas desvantagens das técnicas convencionais, como a aparência deficiente, baixa eficiência e formas complicadas. Perfuração e rebitagem podem ser alcançadas ao mesmo tempo e a placa revestida pode ser unida sem destruir o revestimento. Não só a articulação  produzida possui alta resistência estática e à fadiga, mas também pode reduzir o peso da estrutura.</a:t>
            </a:r>
          </a:p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9888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2937d0541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2937d0541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No caso das aeronaves primeiro estuda-se os esforços sofridos pela aeronave como um todo, analisando partes completas (assumindo simplificações). De seguida, como forma de aprofundar o estudo, são analisados os componentes (ex. </a:t>
            </a:r>
            <a:r>
              <a:rPr lang="pt-PT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monocoque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asa, estabilizadores), seguidos dos subcomponentes (ex. </a:t>
            </a:r>
            <a:r>
              <a:rPr lang="pt-PT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ribs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PT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stringers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PT" sz="1800" kern="10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etc</a:t>
            </a:r>
            <a:r>
              <a:rPr lang="pt-PT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 e por fim as zonas rebitadas.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97700" y="3628750"/>
            <a:ext cx="25485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BCF94FFB-C7E6-424D-4CC5-5FF2D0AFE0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4F987A44-60AE-62AD-9A0F-25D435482C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Google Shape;1504;p35"/>
          <p:cNvGrpSpPr/>
          <p:nvPr/>
        </p:nvGrpSpPr>
        <p:grpSpPr>
          <a:xfrm>
            <a:off x="-1696134" y="1075946"/>
            <a:ext cx="4819084" cy="2982975"/>
            <a:chOff x="-1696134" y="1075946"/>
            <a:chExt cx="4819084" cy="2982975"/>
          </a:xfrm>
        </p:grpSpPr>
        <p:grpSp>
          <p:nvGrpSpPr>
            <p:cNvPr id="1505" name="Google Shape;1505;p35"/>
            <p:cNvGrpSpPr/>
            <p:nvPr/>
          </p:nvGrpSpPr>
          <p:grpSpPr>
            <a:xfrm>
              <a:off x="-1696134" y="1899916"/>
              <a:ext cx="4819084" cy="1433249"/>
              <a:chOff x="4392475" y="419900"/>
              <a:chExt cx="4046250" cy="1203400"/>
            </a:xfrm>
          </p:grpSpPr>
          <p:sp>
            <p:nvSpPr>
              <p:cNvPr id="1506" name="Google Shape;1506;p35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9" name="Google Shape;1609;p35"/>
            <p:cNvSpPr/>
            <p:nvPr/>
          </p:nvSpPr>
          <p:spPr>
            <a:xfrm rot="1907142">
              <a:off x="580614" y="1128627"/>
              <a:ext cx="265404" cy="22943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10" name="Google Shape;1610;p35"/>
            <p:cNvSpPr/>
            <p:nvPr/>
          </p:nvSpPr>
          <p:spPr>
            <a:xfrm rot="-1439326">
              <a:off x="580644" y="3785312"/>
              <a:ext cx="265645" cy="229519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8FD3D3C4-783D-A0E3-2964-40F64F50B9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F9B19F7-949F-4273-2CF5-875D326C6E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8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50" y="18294"/>
            <a:ext cx="9144000" cy="512521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8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74" name="Google Shape;474;p8"/>
          <p:cNvSpPr txBox="1">
            <a:spLocks noGrp="1"/>
          </p:cNvSpPr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E7EE1F72-3F71-0AB6-B2D7-7B31262292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2522DB8-7673-7015-031B-252BD4FE9B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userDrawn="1">
  <p:cSld name="Blank">
    <p:bg>
      <p:bgPr>
        <a:solidFill>
          <a:srgbClr val="FFFFFF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B708B705-D8CD-9E76-3DDB-4DE8CB1FEC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692BEFF-CC50-9C4E-CC00-4F4AF50E7B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‹#›</a:t>
            </a:fld>
            <a:endParaRPr lang="pt-PT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1B7B443-A466-F9C5-29E7-7EB2CA9A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25"/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25"/>
          <p:cNvSpPr txBox="1">
            <a:spLocks noGrp="1"/>
          </p:cNvSpPr>
          <p:nvPr>
            <p:ph type="title" idx="2"/>
          </p:nvPr>
        </p:nvSpPr>
        <p:spPr>
          <a:xfrm>
            <a:off x="1935230" y="1387456"/>
            <a:ext cx="3428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4" name="Google Shape;764;p25"/>
          <p:cNvSpPr txBox="1">
            <a:spLocks noGrp="1"/>
          </p:cNvSpPr>
          <p:nvPr>
            <p:ph type="subTitle" idx="1"/>
          </p:nvPr>
        </p:nvSpPr>
        <p:spPr>
          <a:xfrm>
            <a:off x="1935230" y="1840174"/>
            <a:ext cx="3428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5" name="Google Shape;765;p25"/>
          <p:cNvSpPr txBox="1">
            <a:spLocks noGrp="1"/>
          </p:cNvSpPr>
          <p:nvPr>
            <p:ph type="title" idx="3"/>
          </p:nvPr>
        </p:nvSpPr>
        <p:spPr>
          <a:xfrm>
            <a:off x="1935238" y="2953432"/>
            <a:ext cx="3428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66" name="Google Shape;766;p25"/>
          <p:cNvSpPr txBox="1">
            <a:spLocks noGrp="1"/>
          </p:cNvSpPr>
          <p:nvPr>
            <p:ph type="subTitle" idx="4"/>
          </p:nvPr>
        </p:nvSpPr>
        <p:spPr>
          <a:xfrm>
            <a:off x="1935238" y="3406150"/>
            <a:ext cx="34281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5D83F98B-D1A3-FDDA-677D-A74457E0EA4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C67079A-A30F-53F6-917C-7F01FAB0EFE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quema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7C43FB-025E-98E3-4428-F0BBA3146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2CD427B-4C00-ED2E-DD82-4589D0C154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D8DC71A-285D-E724-19A4-15AF18A30C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7232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27"/>
          <p:cNvSpPr txBox="1">
            <a:spLocks noGrp="1"/>
          </p:cNvSpPr>
          <p:nvPr>
            <p:ph type="subTitle" idx="1"/>
          </p:nvPr>
        </p:nvSpPr>
        <p:spPr>
          <a:xfrm>
            <a:off x="1119653" y="1440400"/>
            <a:ext cx="3341400" cy="27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27"/>
          <p:cNvSpPr txBox="1">
            <a:spLocks noGrp="1"/>
          </p:cNvSpPr>
          <p:nvPr>
            <p:ph type="subTitle" idx="2"/>
          </p:nvPr>
        </p:nvSpPr>
        <p:spPr>
          <a:xfrm>
            <a:off x="4682947" y="1440400"/>
            <a:ext cx="3341400" cy="27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2" name="Google Shape;782;p27"/>
          <p:cNvGrpSpPr/>
          <p:nvPr/>
        </p:nvGrpSpPr>
        <p:grpSpPr>
          <a:xfrm>
            <a:off x="-2078455" y="174525"/>
            <a:ext cx="11056242" cy="5632044"/>
            <a:chOff x="-2078455" y="174525"/>
            <a:chExt cx="11056242" cy="5632044"/>
          </a:xfrm>
        </p:grpSpPr>
        <p:grpSp>
          <p:nvGrpSpPr>
            <p:cNvPr id="783" name="Google Shape;783;p27"/>
            <p:cNvGrpSpPr/>
            <p:nvPr/>
          </p:nvGrpSpPr>
          <p:grpSpPr>
            <a:xfrm>
              <a:off x="8657688" y="174525"/>
              <a:ext cx="320100" cy="324300"/>
              <a:chOff x="789875" y="1003975"/>
              <a:chExt cx="320100" cy="324300"/>
            </a:xfrm>
          </p:grpSpPr>
          <p:cxnSp>
            <p:nvCxnSpPr>
              <p:cNvPr id="784" name="Google Shape;784;p27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5" name="Google Shape;785;p27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6" name="Google Shape;786;p27"/>
            <p:cNvGrpSpPr/>
            <p:nvPr/>
          </p:nvGrpSpPr>
          <p:grpSpPr>
            <a:xfrm>
              <a:off x="-2078455" y="4373320"/>
              <a:ext cx="4819084" cy="1433249"/>
              <a:chOff x="4392475" y="419900"/>
              <a:chExt cx="4046250" cy="1203400"/>
            </a:xfrm>
          </p:grpSpPr>
          <p:sp>
            <p:nvSpPr>
              <p:cNvPr id="787" name="Google Shape;787;p27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7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7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7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7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7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7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7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7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7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7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7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7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7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7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7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7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7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7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7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7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7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7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7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7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7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7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7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7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7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7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7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7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7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7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7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7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7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7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7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7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7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7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7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7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7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7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7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7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7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7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7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7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7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7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7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7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7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7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7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7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7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7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7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7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7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7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7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7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7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7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7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7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7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7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7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7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7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7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7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7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7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7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7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7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7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7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7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7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7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7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7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7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7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4DD3BD26-9B3A-A6BF-1797-C5CB6266262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E50859D-DBF7-A290-4E55-63DCCF40E1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8"/>
          <p:cNvSpPr txBox="1">
            <a:spLocks noGrp="1"/>
          </p:cNvSpPr>
          <p:nvPr>
            <p:ph type="title" idx="2"/>
          </p:nvPr>
        </p:nvSpPr>
        <p:spPr>
          <a:xfrm>
            <a:off x="71340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3" name="Google Shape;893;p28"/>
          <p:cNvSpPr txBox="1">
            <a:spLocks noGrp="1"/>
          </p:cNvSpPr>
          <p:nvPr>
            <p:ph type="subTitle" idx="1"/>
          </p:nvPr>
        </p:nvSpPr>
        <p:spPr>
          <a:xfrm>
            <a:off x="713400" y="3125544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8"/>
          <p:cNvSpPr txBox="1">
            <a:spLocks noGrp="1"/>
          </p:cNvSpPr>
          <p:nvPr>
            <p:ph type="title" idx="3"/>
          </p:nvPr>
        </p:nvSpPr>
        <p:spPr>
          <a:xfrm>
            <a:off x="3369381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5" name="Google Shape;895;p28"/>
          <p:cNvSpPr txBox="1">
            <a:spLocks noGrp="1"/>
          </p:cNvSpPr>
          <p:nvPr>
            <p:ph type="subTitle" idx="4"/>
          </p:nvPr>
        </p:nvSpPr>
        <p:spPr>
          <a:xfrm>
            <a:off x="3369381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8"/>
          <p:cNvSpPr txBox="1">
            <a:spLocks noGrp="1"/>
          </p:cNvSpPr>
          <p:nvPr>
            <p:ph type="title" idx="5"/>
          </p:nvPr>
        </p:nvSpPr>
        <p:spPr>
          <a:xfrm>
            <a:off x="602537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7" name="Google Shape;897;p28"/>
          <p:cNvSpPr txBox="1">
            <a:spLocks noGrp="1"/>
          </p:cNvSpPr>
          <p:nvPr>
            <p:ph type="subTitle" idx="6"/>
          </p:nvPr>
        </p:nvSpPr>
        <p:spPr>
          <a:xfrm>
            <a:off x="6025370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8" name="Google Shape;898;p28"/>
          <p:cNvGrpSpPr/>
          <p:nvPr/>
        </p:nvGrpSpPr>
        <p:grpSpPr>
          <a:xfrm>
            <a:off x="393288" y="215075"/>
            <a:ext cx="8357575" cy="4713325"/>
            <a:chOff x="393288" y="215075"/>
            <a:chExt cx="8357575" cy="4713325"/>
          </a:xfrm>
        </p:grpSpPr>
        <p:grpSp>
          <p:nvGrpSpPr>
            <p:cNvPr id="899" name="Google Shape;899;p28"/>
            <p:cNvGrpSpPr/>
            <p:nvPr/>
          </p:nvGrpSpPr>
          <p:grpSpPr>
            <a:xfrm>
              <a:off x="8430763" y="215075"/>
              <a:ext cx="320100" cy="324300"/>
              <a:chOff x="789875" y="1003975"/>
              <a:chExt cx="320100" cy="324300"/>
            </a:xfrm>
          </p:grpSpPr>
          <p:cxnSp>
            <p:nvCxnSpPr>
              <p:cNvPr id="900" name="Google Shape;900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1" name="Google Shape;901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2" name="Google Shape;902;p28"/>
            <p:cNvGrpSpPr/>
            <p:nvPr/>
          </p:nvGrpSpPr>
          <p:grpSpPr>
            <a:xfrm>
              <a:off x="393288" y="4604100"/>
              <a:ext cx="320100" cy="324300"/>
              <a:chOff x="789875" y="1003975"/>
              <a:chExt cx="320100" cy="324300"/>
            </a:xfrm>
          </p:grpSpPr>
          <p:cxnSp>
            <p:nvCxnSpPr>
              <p:cNvPr id="903" name="Google Shape;903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" name="Google Shape;904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28792E6A-2463-1901-B550-4CDBC5A4F5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EF0618D-E007-8EBB-3D54-63570CB1C0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29"/>
          <p:cNvGrpSpPr/>
          <p:nvPr/>
        </p:nvGrpSpPr>
        <p:grpSpPr>
          <a:xfrm>
            <a:off x="215500" y="-777566"/>
            <a:ext cx="10675699" cy="5701516"/>
            <a:chOff x="215500" y="-777566"/>
            <a:chExt cx="10675699" cy="5701516"/>
          </a:xfrm>
        </p:grpSpPr>
        <p:grpSp>
          <p:nvGrpSpPr>
            <p:cNvPr id="907" name="Google Shape;907;p29"/>
            <p:cNvGrpSpPr/>
            <p:nvPr/>
          </p:nvGrpSpPr>
          <p:grpSpPr>
            <a:xfrm>
              <a:off x="7410427" y="-777566"/>
              <a:ext cx="3480772" cy="2487986"/>
              <a:chOff x="3609425" y="1808600"/>
              <a:chExt cx="3237325" cy="2313975"/>
            </a:xfrm>
          </p:grpSpPr>
          <p:sp>
            <p:nvSpPr>
              <p:cNvPr id="908" name="Google Shape;908;p29"/>
              <p:cNvSpPr/>
              <p:nvPr/>
            </p:nvSpPr>
            <p:spPr>
              <a:xfrm>
                <a:off x="5070450" y="1917650"/>
                <a:ext cx="114275" cy="40197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079" extrusionOk="0">
                    <a:moveTo>
                      <a:pt x="3270" y="0"/>
                    </a:moveTo>
                    <a:cubicBezTo>
                      <a:pt x="2069" y="0"/>
                      <a:pt x="1035" y="901"/>
                      <a:pt x="901" y="2069"/>
                    </a:cubicBezTo>
                    <a:cubicBezTo>
                      <a:pt x="868" y="2135"/>
                      <a:pt x="868" y="2169"/>
                      <a:pt x="868" y="2235"/>
                    </a:cubicBezTo>
                    <a:lnTo>
                      <a:pt x="268" y="11108"/>
                    </a:lnTo>
                    <a:cubicBezTo>
                      <a:pt x="168" y="12776"/>
                      <a:pt x="68" y="14411"/>
                      <a:pt x="1" y="16079"/>
                    </a:cubicBezTo>
                    <a:lnTo>
                      <a:pt x="101" y="16079"/>
                    </a:lnTo>
                    <a:cubicBezTo>
                      <a:pt x="134" y="15745"/>
                      <a:pt x="234" y="15445"/>
                      <a:pt x="334" y="15111"/>
                    </a:cubicBezTo>
                    <a:cubicBezTo>
                      <a:pt x="401" y="13810"/>
                      <a:pt x="468" y="12476"/>
                      <a:pt x="535" y="11142"/>
                    </a:cubicBezTo>
                    <a:lnTo>
                      <a:pt x="601" y="10375"/>
                    </a:lnTo>
                    <a:cubicBezTo>
                      <a:pt x="568" y="10375"/>
                      <a:pt x="535" y="10375"/>
                      <a:pt x="535" y="10408"/>
                    </a:cubicBezTo>
                    <a:lnTo>
                      <a:pt x="468" y="10141"/>
                    </a:lnTo>
                    <a:lnTo>
                      <a:pt x="635" y="10074"/>
                    </a:lnTo>
                    <a:lnTo>
                      <a:pt x="735" y="8240"/>
                    </a:lnTo>
                    <a:lnTo>
                      <a:pt x="668" y="8273"/>
                    </a:lnTo>
                    <a:lnTo>
                      <a:pt x="635" y="8140"/>
                    </a:lnTo>
                    <a:lnTo>
                      <a:pt x="768" y="8106"/>
                    </a:lnTo>
                    <a:lnTo>
                      <a:pt x="1135" y="2235"/>
                    </a:lnTo>
                    <a:cubicBezTo>
                      <a:pt x="1135" y="2235"/>
                      <a:pt x="1168" y="2202"/>
                      <a:pt x="1168" y="2202"/>
                    </a:cubicBezTo>
                    <a:cubicBezTo>
                      <a:pt x="1135" y="2202"/>
                      <a:pt x="1102" y="2202"/>
                      <a:pt x="1068" y="2235"/>
                    </a:cubicBezTo>
                    <a:lnTo>
                      <a:pt x="1002" y="1969"/>
                    </a:lnTo>
                    <a:cubicBezTo>
                      <a:pt x="1068" y="1935"/>
                      <a:pt x="1135" y="1935"/>
                      <a:pt x="1202" y="1902"/>
                    </a:cubicBezTo>
                    <a:cubicBezTo>
                      <a:pt x="1402" y="968"/>
                      <a:pt x="2269" y="267"/>
                      <a:pt x="3270" y="267"/>
                    </a:cubicBezTo>
                    <a:lnTo>
                      <a:pt x="4571" y="267"/>
                    </a:lnTo>
                    <a:lnTo>
                      <a:pt x="4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9"/>
              <p:cNvSpPr/>
              <p:nvPr/>
            </p:nvSpPr>
            <p:spPr>
              <a:xfrm>
                <a:off x="5073800" y="2349625"/>
                <a:ext cx="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501" extrusionOk="0">
                    <a:moveTo>
                      <a:pt x="0" y="0"/>
                    </a:moveTo>
                    <a:cubicBezTo>
                      <a:pt x="0" y="167"/>
                      <a:pt x="0" y="301"/>
                      <a:pt x="0" y="434"/>
                    </a:cubicBezTo>
                    <a:cubicBezTo>
                      <a:pt x="34" y="467"/>
                      <a:pt x="67" y="467"/>
                      <a:pt x="100" y="501"/>
                    </a:cubicBezTo>
                    <a:cubicBezTo>
                      <a:pt x="100" y="334"/>
                      <a:pt x="100" y="167"/>
                      <a:pt x="134" y="34"/>
                    </a:cubicBezTo>
                    <a:cubicBezTo>
                      <a:pt x="100" y="0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5243075" y="3814850"/>
                <a:ext cx="50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368" extrusionOk="0">
                    <a:moveTo>
                      <a:pt x="34" y="0"/>
                    </a:moveTo>
                    <a:lnTo>
                      <a:pt x="1" y="1368"/>
                    </a:lnTo>
                    <a:cubicBezTo>
                      <a:pt x="34" y="1268"/>
                      <a:pt x="67" y="1168"/>
                      <a:pt x="101" y="1068"/>
                    </a:cubicBezTo>
                    <a:lnTo>
                      <a:pt x="201" y="3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5273100" y="2860825"/>
                <a:ext cx="98425" cy="7155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8621" extrusionOk="0">
                    <a:moveTo>
                      <a:pt x="3670" y="0"/>
                    </a:moveTo>
                    <a:cubicBezTo>
                      <a:pt x="3536" y="1401"/>
                      <a:pt x="3370" y="2836"/>
                      <a:pt x="3203" y="4237"/>
                    </a:cubicBezTo>
                    <a:lnTo>
                      <a:pt x="3303" y="4237"/>
                    </a:lnTo>
                    <a:lnTo>
                      <a:pt x="3370" y="4504"/>
                    </a:lnTo>
                    <a:cubicBezTo>
                      <a:pt x="3303" y="4504"/>
                      <a:pt x="3236" y="4537"/>
                      <a:pt x="3170" y="4537"/>
                    </a:cubicBezTo>
                    <a:cubicBezTo>
                      <a:pt x="3103" y="5037"/>
                      <a:pt x="3036" y="5538"/>
                      <a:pt x="2969" y="6005"/>
                    </a:cubicBezTo>
                    <a:lnTo>
                      <a:pt x="1902" y="14010"/>
                    </a:lnTo>
                    <a:cubicBezTo>
                      <a:pt x="1935" y="13977"/>
                      <a:pt x="2002" y="13977"/>
                      <a:pt x="2035" y="13977"/>
                    </a:cubicBezTo>
                    <a:lnTo>
                      <a:pt x="2102" y="14244"/>
                    </a:lnTo>
                    <a:cubicBezTo>
                      <a:pt x="2035" y="14277"/>
                      <a:pt x="1935" y="14277"/>
                      <a:pt x="1869" y="14311"/>
                    </a:cubicBezTo>
                    <a:lnTo>
                      <a:pt x="1" y="28554"/>
                    </a:lnTo>
                    <a:lnTo>
                      <a:pt x="267" y="28621"/>
                    </a:lnTo>
                    <a:lnTo>
                      <a:pt x="3236" y="6071"/>
                    </a:lnTo>
                    <a:cubicBezTo>
                      <a:pt x="3503" y="4037"/>
                      <a:pt x="3737" y="2002"/>
                      <a:pt x="3937" y="34"/>
                    </a:cubicBezTo>
                    <a:lnTo>
                      <a:pt x="3770" y="34"/>
                    </a:lnTo>
                    <a:cubicBezTo>
                      <a:pt x="3737" y="34"/>
                      <a:pt x="3703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5274775" y="1916825"/>
                <a:ext cx="114275" cy="4028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112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368" y="300"/>
                    </a:lnTo>
                    <a:cubicBezTo>
                      <a:pt x="2402" y="300"/>
                      <a:pt x="3303" y="1068"/>
                      <a:pt x="3469" y="2102"/>
                    </a:cubicBezTo>
                    <a:cubicBezTo>
                      <a:pt x="3536" y="2135"/>
                      <a:pt x="3603" y="2135"/>
                      <a:pt x="3670" y="2168"/>
                    </a:cubicBezTo>
                    <a:lnTo>
                      <a:pt x="3570" y="2435"/>
                    </a:lnTo>
                    <a:cubicBezTo>
                      <a:pt x="3536" y="2402"/>
                      <a:pt x="3503" y="2402"/>
                      <a:pt x="3469" y="2402"/>
                    </a:cubicBezTo>
                    <a:lnTo>
                      <a:pt x="3836" y="8139"/>
                    </a:lnTo>
                    <a:lnTo>
                      <a:pt x="4003" y="8173"/>
                    </a:lnTo>
                    <a:lnTo>
                      <a:pt x="3970" y="8306"/>
                    </a:lnTo>
                    <a:lnTo>
                      <a:pt x="3870" y="8273"/>
                    </a:lnTo>
                    <a:lnTo>
                      <a:pt x="4003" y="10307"/>
                    </a:lnTo>
                    <a:cubicBezTo>
                      <a:pt x="4070" y="10307"/>
                      <a:pt x="4137" y="10341"/>
                      <a:pt x="4203" y="10341"/>
                    </a:cubicBezTo>
                    <a:lnTo>
                      <a:pt x="4103" y="10608"/>
                    </a:lnTo>
                    <a:cubicBezTo>
                      <a:pt x="4070" y="10608"/>
                      <a:pt x="4037" y="10608"/>
                      <a:pt x="4003" y="10574"/>
                    </a:cubicBezTo>
                    <a:lnTo>
                      <a:pt x="4003" y="10574"/>
                    </a:lnTo>
                    <a:lnTo>
                      <a:pt x="4070" y="11475"/>
                    </a:lnTo>
                    <a:cubicBezTo>
                      <a:pt x="4137" y="12743"/>
                      <a:pt x="4203" y="14043"/>
                      <a:pt x="4270" y="15278"/>
                    </a:cubicBezTo>
                    <a:cubicBezTo>
                      <a:pt x="4370" y="15545"/>
                      <a:pt x="4437" y="15811"/>
                      <a:pt x="4470" y="16112"/>
                    </a:cubicBezTo>
                    <a:lnTo>
                      <a:pt x="4570" y="16112"/>
                    </a:lnTo>
                    <a:cubicBezTo>
                      <a:pt x="4504" y="14611"/>
                      <a:pt x="4437" y="13043"/>
                      <a:pt x="4337" y="11442"/>
                    </a:cubicBezTo>
                    <a:lnTo>
                      <a:pt x="3736" y="2268"/>
                    </a:lnTo>
                    <a:cubicBezTo>
                      <a:pt x="3670" y="1001"/>
                      <a:pt x="2602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5083800" y="2860825"/>
                <a:ext cx="92600" cy="7230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8922" extrusionOk="0">
                    <a:moveTo>
                      <a:pt x="267" y="0"/>
                    </a:moveTo>
                    <a:cubicBezTo>
                      <a:pt x="267" y="0"/>
                      <a:pt x="234" y="34"/>
                      <a:pt x="201" y="34"/>
                    </a:cubicBezTo>
                    <a:lnTo>
                      <a:pt x="1" y="34"/>
                    </a:lnTo>
                    <a:cubicBezTo>
                      <a:pt x="134" y="1435"/>
                      <a:pt x="267" y="2903"/>
                      <a:pt x="434" y="4370"/>
                    </a:cubicBezTo>
                    <a:lnTo>
                      <a:pt x="3403" y="28621"/>
                    </a:ln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1935" y="14411"/>
                    </a:lnTo>
                    <a:cubicBezTo>
                      <a:pt x="1869" y="14411"/>
                      <a:pt x="1802" y="14377"/>
                      <a:pt x="1768" y="14377"/>
                    </a:cubicBezTo>
                    <a:lnTo>
                      <a:pt x="1802" y="14111"/>
                    </a:lnTo>
                    <a:lnTo>
                      <a:pt x="1902" y="14111"/>
                    </a:lnTo>
                    <a:lnTo>
                      <a:pt x="768" y="4637"/>
                    </a:lnTo>
                    <a:cubicBezTo>
                      <a:pt x="668" y="4637"/>
                      <a:pt x="568" y="4637"/>
                      <a:pt x="468" y="4604"/>
                    </a:cubicBezTo>
                    <a:lnTo>
                      <a:pt x="534" y="4337"/>
                    </a:lnTo>
                    <a:cubicBezTo>
                      <a:pt x="601" y="4337"/>
                      <a:pt x="668" y="4370"/>
                      <a:pt x="734" y="4370"/>
                    </a:cubicBezTo>
                    <a:lnTo>
                      <a:pt x="734" y="4337"/>
                    </a:lnTo>
                    <a:cubicBezTo>
                      <a:pt x="568" y="2869"/>
                      <a:pt x="401" y="1401"/>
                      <a:pt x="267" y="0"/>
                    </a:cubicBezTo>
                    <a:close/>
                    <a:moveTo>
                      <a:pt x="3670" y="28588"/>
                    </a:move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3703" y="28921"/>
                    </a:lnTo>
                    <a:lnTo>
                      <a:pt x="3670" y="285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5198875" y="3819000"/>
                <a:ext cx="42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2" extrusionOk="0">
                    <a:moveTo>
                      <a:pt x="134" y="1"/>
                    </a:moveTo>
                    <a:lnTo>
                      <a:pt x="1" y="301"/>
                    </a:lnTo>
                    <a:lnTo>
                      <a:pt x="68" y="868"/>
                    </a:lnTo>
                    <a:cubicBezTo>
                      <a:pt x="68" y="1002"/>
                      <a:pt x="134" y="1102"/>
                      <a:pt x="168" y="1202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5072125" y="2363800"/>
                <a:ext cx="920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4778" extrusionOk="0">
                    <a:moveTo>
                      <a:pt x="67" y="1"/>
                    </a:moveTo>
                    <a:cubicBezTo>
                      <a:pt x="34" y="468"/>
                      <a:pt x="34" y="935"/>
                      <a:pt x="34" y="1368"/>
                    </a:cubicBezTo>
                    <a:cubicBezTo>
                      <a:pt x="1" y="2202"/>
                      <a:pt x="1" y="3103"/>
                      <a:pt x="1" y="3937"/>
                    </a:cubicBezTo>
                    <a:cubicBezTo>
                      <a:pt x="1" y="7139"/>
                      <a:pt x="101" y="10375"/>
                      <a:pt x="301" y="13544"/>
                    </a:cubicBezTo>
                    <a:cubicBezTo>
                      <a:pt x="301" y="13944"/>
                      <a:pt x="334" y="14377"/>
                      <a:pt x="367" y="14778"/>
                    </a:cubicBezTo>
                    <a:cubicBezTo>
                      <a:pt x="201" y="11742"/>
                      <a:pt x="101" y="8673"/>
                      <a:pt x="101" y="5671"/>
                    </a:cubicBezTo>
                    <a:lnTo>
                      <a:pt x="101" y="4237"/>
                    </a:lnTo>
                    <a:cubicBezTo>
                      <a:pt x="101" y="2869"/>
                      <a:pt x="134" y="1468"/>
                      <a:pt x="167" y="67"/>
                    </a:cubicBezTo>
                    <a:cubicBezTo>
                      <a:pt x="134" y="34"/>
                      <a:pt x="101" y="34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5245575" y="3707275"/>
                <a:ext cx="100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03" extrusionOk="0">
                    <a:moveTo>
                      <a:pt x="1" y="3202"/>
                    </a:moveTo>
                    <a:lnTo>
                      <a:pt x="401" y="0"/>
                    </a:lnTo>
                    <a:lnTo>
                      <a:pt x="1" y="3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5184700" y="1908475"/>
                <a:ext cx="901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40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1" y="634"/>
                    </a:lnTo>
                    <a:lnTo>
                      <a:pt x="1" y="1402"/>
                    </a:lnTo>
                    <a:lnTo>
                      <a:pt x="3603" y="1402"/>
                    </a:lnTo>
                    <a:lnTo>
                      <a:pt x="3603" y="634"/>
                    </a:lnTo>
                    <a:lnTo>
                      <a:pt x="3603" y="367"/>
                    </a:lnTo>
                    <a:lnTo>
                      <a:pt x="3603" y="0"/>
                    </a:lnTo>
                    <a:lnTo>
                      <a:pt x="3336" y="0"/>
                    </a:lnTo>
                    <a:lnTo>
                      <a:pt x="3336" y="1135"/>
                    </a:lnTo>
                    <a:lnTo>
                      <a:pt x="268" y="113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5170525" y="1870125"/>
                <a:ext cx="1192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535" extrusionOk="0">
                    <a:moveTo>
                      <a:pt x="735" y="0"/>
                    </a:moveTo>
                    <a:lnTo>
                      <a:pt x="67" y="1101"/>
                    </a:lnTo>
                    <a:cubicBezTo>
                      <a:pt x="1" y="1168"/>
                      <a:pt x="1" y="1301"/>
                      <a:pt x="67" y="1401"/>
                    </a:cubicBezTo>
                    <a:cubicBezTo>
                      <a:pt x="101" y="1468"/>
                      <a:pt x="201" y="1534"/>
                      <a:pt x="301" y="1534"/>
                    </a:cubicBezTo>
                    <a:lnTo>
                      <a:pt x="4471" y="1534"/>
                    </a:lnTo>
                    <a:cubicBezTo>
                      <a:pt x="4571" y="1534"/>
                      <a:pt x="4671" y="1468"/>
                      <a:pt x="4704" y="1401"/>
                    </a:cubicBezTo>
                    <a:cubicBezTo>
                      <a:pt x="4771" y="1301"/>
                      <a:pt x="4771" y="1201"/>
                      <a:pt x="4704" y="1101"/>
                    </a:cubicBezTo>
                    <a:lnTo>
                      <a:pt x="4070" y="0"/>
                    </a:lnTo>
                    <a:lnTo>
                      <a:pt x="3737" y="0"/>
                    </a:lnTo>
                    <a:lnTo>
                      <a:pt x="4471" y="1268"/>
                    </a:lnTo>
                    <a:lnTo>
                      <a:pt x="301" y="1234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5203050" y="1808600"/>
                <a:ext cx="550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528" extrusionOk="0">
                    <a:moveTo>
                      <a:pt x="1118" y="1"/>
                    </a:moveTo>
                    <a:cubicBezTo>
                      <a:pt x="1018" y="1"/>
                      <a:pt x="918" y="43"/>
                      <a:pt x="868" y="126"/>
                    </a:cubicBezTo>
                    <a:lnTo>
                      <a:pt x="1" y="1527"/>
                    </a:lnTo>
                    <a:lnTo>
                      <a:pt x="334" y="1527"/>
                    </a:lnTo>
                    <a:lnTo>
                      <a:pt x="1135" y="259"/>
                    </a:lnTo>
                    <a:lnTo>
                      <a:pt x="1869" y="1527"/>
                    </a:lnTo>
                    <a:lnTo>
                      <a:pt x="2202" y="1527"/>
                    </a:lnTo>
                    <a:lnTo>
                      <a:pt x="1368" y="126"/>
                    </a:lnTo>
                    <a:cubicBezTo>
                      <a:pt x="1318" y="43"/>
                      <a:pt x="1218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9"/>
              <p:cNvSpPr/>
              <p:nvPr/>
            </p:nvSpPr>
            <p:spPr>
              <a:xfrm>
                <a:off x="5238900" y="1846775"/>
                <a:ext cx="617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935" extrusionOk="0">
                    <a:moveTo>
                      <a:pt x="1" y="0"/>
                    </a:moveTo>
                    <a:lnTo>
                      <a:pt x="335" y="934"/>
                    </a:lnTo>
                    <a:lnTo>
                      <a:pt x="2002" y="934"/>
                    </a:lnTo>
                    <a:cubicBezTo>
                      <a:pt x="2236" y="934"/>
                      <a:pt x="2403" y="801"/>
                      <a:pt x="2469" y="634"/>
                    </a:cubicBezTo>
                    <a:lnTo>
                      <a:pt x="2102" y="634"/>
                    </a:lnTo>
                    <a:cubicBezTo>
                      <a:pt x="2069" y="634"/>
                      <a:pt x="2069" y="667"/>
                      <a:pt x="2002" y="667"/>
                    </a:cubicBezTo>
                    <a:lnTo>
                      <a:pt x="535" y="667"/>
                    </a:lnTo>
                    <a:lnTo>
                      <a:pt x="401" y="267"/>
                    </a:lnTo>
                    <a:lnTo>
                      <a:pt x="2002" y="267"/>
                    </a:lnTo>
                    <a:cubicBezTo>
                      <a:pt x="2036" y="267"/>
                      <a:pt x="2069" y="267"/>
                      <a:pt x="2102" y="300"/>
                    </a:cubicBezTo>
                    <a:lnTo>
                      <a:pt x="2469" y="300"/>
                    </a:lnTo>
                    <a:cubicBezTo>
                      <a:pt x="2403" y="100"/>
                      <a:pt x="2236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9"/>
              <p:cNvSpPr/>
              <p:nvPr/>
            </p:nvSpPr>
            <p:spPr>
              <a:xfrm>
                <a:off x="5159700" y="1846775"/>
                <a:ext cx="617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935" extrusionOk="0">
                    <a:moveTo>
                      <a:pt x="434" y="0"/>
                    </a:moveTo>
                    <a:cubicBezTo>
                      <a:pt x="234" y="0"/>
                      <a:pt x="67" y="133"/>
                      <a:pt x="0" y="300"/>
                    </a:cubicBezTo>
                    <a:lnTo>
                      <a:pt x="334" y="300"/>
                    </a:lnTo>
                    <a:cubicBezTo>
                      <a:pt x="367" y="267"/>
                      <a:pt x="400" y="267"/>
                      <a:pt x="434" y="267"/>
                    </a:cubicBezTo>
                    <a:lnTo>
                      <a:pt x="2068" y="267"/>
                    </a:lnTo>
                    <a:lnTo>
                      <a:pt x="1935" y="667"/>
                    </a:lnTo>
                    <a:lnTo>
                      <a:pt x="434" y="667"/>
                    </a:lnTo>
                    <a:cubicBezTo>
                      <a:pt x="400" y="667"/>
                      <a:pt x="367" y="634"/>
                      <a:pt x="334" y="634"/>
                    </a:cubicBezTo>
                    <a:lnTo>
                      <a:pt x="0" y="634"/>
                    </a:lnTo>
                    <a:cubicBezTo>
                      <a:pt x="67" y="801"/>
                      <a:pt x="234" y="934"/>
                      <a:pt x="434" y="934"/>
                    </a:cubicBezTo>
                    <a:lnTo>
                      <a:pt x="2135" y="93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9"/>
              <p:cNvSpPr/>
              <p:nvPr/>
            </p:nvSpPr>
            <p:spPr>
              <a:xfrm>
                <a:off x="5283950" y="1854275"/>
                <a:ext cx="2727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334" extrusionOk="0">
                    <a:moveTo>
                      <a:pt x="10775" y="134"/>
                    </a:moveTo>
                    <a:lnTo>
                      <a:pt x="10775" y="200"/>
                    </a:lnTo>
                    <a:lnTo>
                      <a:pt x="134" y="200"/>
                    </a:lnTo>
                    <a:lnTo>
                      <a:pt x="134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4902850" y="1854275"/>
                <a:ext cx="27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334" extrusionOk="0">
                    <a:moveTo>
                      <a:pt x="10774" y="134"/>
                    </a:moveTo>
                    <a:lnTo>
                      <a:pt x="10774" y="200"/>
                    </a:lnTo>
                    <a:lnTo>
                      <a:pt x="133" y="200"/>
                    </a:lnTo>
                    <a:lnTo>
                      <a:pt x="133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5221400" y="2351300"/>
                <a:ext cx="1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67" y="30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5230575" y="2349625"/>
                <a:ext cx="75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101" extrusionOk="0">
                    <a:moveTo>
                      <a:pt x="3036" y="0"/>
                    </a:moveTo>
                    <a:lnTo>
                      <a:pt x="3036" y="0"/>
                    </a:lnTo>
                    <a:cubicBezTo>
                      <a:pt x="2069" y="34"/>
                      <a:pt x="1034" y="67"/>
                      <a:pt x="0" y="67"/>
                    </a:cubicBezTo>
                    <a:lnTo>
                      <a:pt x="0" y="101"/>
                    </a:lnTo>
                    <a:cubicBezTo>
                      <a:pt x="1034" y="101"/>
                      <a:pt x="2069" y="67"/>
                      <a:pt x="3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5142425" y="2348800"/>
                <a:ext cx="723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34" extrusionOk="0">
                    <a:moveTo>
                      <a:pt x="1" y="1"/>
                    </a:moveTo>
                    <a:cubicBezTo>
                      <a:pt x="964" y="67"/>
                      <a:pt x="1895" y="100"/>
                      <a:pt x="2893" y="134"/>
                    </a:cubicBezTo>
                    <a:lnTo>
                      <a:pt x="2893" y="100"/>
                    </a:lnTo>
                    <a:cubicBezTo>
                      <a:pt x="1895" y="100"/>
                      <a:pt x="964" y="6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5308125" y="2342950"/>
                <a:ext cx="734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535" extrusionOk="0">
                    <a:moveTo>
                      <a:pt x="2936" y="1"/>
                    </a:moveTo>
                    <a:cubicBezTo>
                      <a:pt x="2869" y="1"/>
                      <a:pt x="2803" y="1"/>
                      <a:pt x="2736" y="34"/>
                    </a:cubicBezTo>
                    <a:cubicBezTo>
                      <a:pt x="2736" y="67"/>
                      <a:pt x="2736" y="134"/>
                      <a:pt x="2703" y="167"/>
                    </a:cubicBezTo>
                    <a:lnTo>
                      <a:pt x="2703" y="267"/>
                    </a:lnTo>
                    <a:lnTo>
                      <a:pt x="2602" y="301"/>
                    </a:lnTo>
                    <a:cubicBezTo>
                      <a:pt x="1769" y="401"/>
                      <a:pt x="901" y="468"/>
                      <a:pt x="1" y="534"/>
                    </a:cubicBezTo>
                    <a:cubicBezTo>
                      <a:pt x="1001" y="468"/>
                      <a:pt x="2002" y="401"/>
                      <a:pt x="2936" y="267"/>
                    </a:cubicBezTo>
                    <a:cubicBezTo>
                      <a:pt x="2936" y="179"/>
                      <a:pt x="2936" y="90"/>
                      <a:pt x="2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9"/>
              <p:cNvSpPr/>
              <p:nvPr/>
            </p:nvSpPr>
            <p:spPr>
              <a:xfrm>
                <a:off x="5072950" y="2202025"/>
                <a:ext cx="3136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172" extrusionOk="0">
                    <a:moveTo>
                      <a:pt x="5938" y="0"/>
                    </a:moveTo>
                    <a:cubicBezTo>
                      <a:pt x="3337" y="0"/>
                      <a:pt x="1035" y="1601"/>
                      <a:pt x="234" y="3736"/>
                    </a:cubicBezTo>
                    <a:cubicBezTo>
                      <a:pt x="134" y="4070"/>
                      <a:pt x="34" y="4370"/>
                      <a:pt x="1" y="4704"/>
                    </a:cubicBezTo>
                    <a:cubicBezTo>
                      <a:pt x="1" y="4737"/>
                      <a:pt x="1" y="4737"/>
                      <a:pt x="34" y="4737"/>
                    </a:cubicBezTo>
                    <a:cubicBezTo>
                      <a:pt x="68" y="4770"/>
                      <a:pt x="68" y="4804"/>
                      <a:pt x="68" y="4837"/>
                    </a:cubicBezTo>
                    <a:cubicBezTo>
                      <a:pt x="68" y="5204"/>
                      <a:pt x="34" y="5571"/>
                      <a:pt x="34" y="5904"/>
                    </a:cubicBezTo>
                    <a:lnTo>
                      <a:pt x="134" y="5904"/>
                    </a:lnTo>
                    <a:cubicBezTo>
                      <a:pt x="1068" y="6038"/>
                      <a:pt x="2002" y="6105"/>
                      <a:pt x="2970" y="6171"/>
                    </a:cubicBezTo>
                    <a:cubicBezTo>
                      <a:pt x="2136" y="6105"/>
                      <a:pt x="1335" y="6038"/>
                      <a:pt x="535" y="5938"/>
                    </a:cubicBezTo>
                    <a:lnTo>
                      <a:pt x="435" y="5938"/>
                    </a:lnTo>
                    <a:lnTo>
                      <a:pt x="435" y="5838"/>
                    </a:lnTo>
                    <a:cubicBezTo>
                      <a:pt x="435" y="5771"/>
                      <a:pt x="435" y="5738"/>
                      <a:pt x="401" y="5671"/>
                    </a:cubicBezTo>
                    <a:cubicBezTo>
                      <a:pt x="334" y="5671"/>
                      <a:pt x="268" y="5671"/>
                      <a:pt x="201" y="5638"/>
                    </a:cubicBezTo>
                    <a:cubicBezTo>
                      <a:pt x="201" y="5571"/>
                      <a:pt x="201" y="5471"/>
                      <a:pt x="201" y="5371"/>
                    </a:cubicBezTo>
                    <a:cubicBezTo>
                      <a:pt x="201" y="2635"/>
                      <a:pt x="2836" y="300"/>
                      <a:pt x="5938" y="300"/>
                    </a:cubicBezTo>
                    <a:cubicBezTo>
                      <a:pt x="9241" y="300"/>
                      <a:pt x="12076" y="2435"/>
                      <a:pt x="12310" y="5037"/>
                    </a:cubicBezTo>
                    <a:cubicBezTo>
                      <a:pt x="12310" y="4970"/>
                      <a:pt x="12310" y="4904"/>
                      <a:pt x="12310" y="4837"/>
                    </a:cubicBezTo>
                    <a:cubicBezTo>
                      <a:pt x="12310" y="4804"/>
                      <a:pt x="12343" y="4770"/>
                      <a:pt x="12343" y="4737"/>
                    </a:cubicBezTo>
                    <a:cubicBezTo>
                      <a:pt x="12376" y="4704"/>
                      <a:pt x="12410" y="4704"/>
                      <a:pt x="12443" y="4704"/>
                    </a:cubicBezTo>
                    <a:lnTo>
                      <a:pt x="12543" y="4704"/>
                    </a:lnTo>
                    <a:cubicBezTo>
                      <a:pt x="12510" y="4403"/>
                      <a:pt x="12443" y="4137"/>
                      <a:pt x="12343" y="3870"/>
                    </a:cubicBezTo>
                    <a:cubicBezTo>
                      <a:pt x="11509" y="1668"/>
                      <a:pt x="8907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5082975" y="2214525"/>
                <a:ext cx="138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772" extrusionOk="0">
                    <a:moveTo>
                      <a:pt x="5271" y="267"/>
                    </a:moveTo>
                    <a:lnTo>
                      <a:pt x="5271" y="5471"/>
                    </a:lnTo>
                    <a:lnTo>
                      <a:pt x="5271" y="5505"/>
                    </a:lnTo>
                    <a:cubicBezTo>
                      <a:pt x="4270" y="5471"/>
                      <a:pt x="3336" y="5438"/>
                      <a:pt x="2369" y="5371"/>
                    </a:cubicBezTo>
                    <a:cubicBezTo>
                      <a:pt x="1668" y="5338"/>
                      <a:pt x="968" y="5271"/>
                      <a:pt x="300" y="5204"/>
                    </a:cubicBezTo>
                    <a:cubicBezTo>
                      <a:pt x="300" y="5104"/>
                      <a:pt x="300" y="5038"/>
                      <a:pt x="300" y="4971"/>
                    </a:cubicBezTo>
                    <a:cubicBezTo>
                      <a:pt x="300" y="2569"/>
                      <a:pt x="2602" y="434"/>
                      <a:pt x="5271" y="267"/>
                    </a:cubicBezTo>
                    <a:close/>
                    <a:moveTo>
                      <a:pt x="5404" y="1"/>
                    </a:moveTo>
                    <a:cubicBezTo>
                      <a:pt x="2535" y="67"/>
                      <a:pt x="0" y="2402"/>
                      <a:pt x="0" y="4971"/>
                    </a:cubicBezTo>
                    <a:cubicBezTo>
                      <a:pt x="0" y="5038"/>
                      <a:pt x="34" y="5104"/>
                      <a:pt x="34" y="5171"/>
                    </a:cubicBezTo>
                    <a:cubicBezTo>
                      <a:pt x="34" y="5238"/>
                      <a:pt x="34" y="5271"/>
                      <a:pt x="34" y="5338"/>
                    </a:cubicBezTo>
                    <a:lnTo>
                      <a:pt x="34" y="5438"/>
                    </a:lnTo>
                    <a:lnTo>
                      <a:pt x="134" y="5438"/>
                    </a:lnTo>
                    <a:cubicBezTo>
                      <a:pt x="934" y="5538"/>
                      <a:pt x="1735" y="5605"/>
                      <a:pt x="2569" y="5671"/>
                    </a:cubicBezTo>
                    <a:cubicBezTo>
                      <a:pt x="3503" y="5738"/>
                      <a:pt x="4437" y="5771"/>
                      <a:pt x="5404" y="5771"/>
                    </a:cubicBezTo>
                    <a:lnTo>
                      <a:pt x="5537" y="5771"/>
                    </a:lnTo>
                    <a:lnTo>
                      <a:pt x="5537" y="547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5223075" y="2214525"/>
                <a:ext cx="15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5772" extrusionOk="0">
                    <a:moveTo>
                      <a:pt x="300" y="267"/>
                    </a:moveTo>
                    <a:cubicBezTo>
                      <a:pt x="3336" y="434"/>
                      <a:pt x="5871" y="2536"/>
                      <a:pt x="5871" y="4971"/>
                    </a:cubicBezTo>
                    <a:cubicBezTo>
                      <a:pt x="5871" y="5038"/>
                      <a:pt x="5871" y="5104"/>
                      <a:pt x="5871" y="5171"/>
                    </a:cubicBezTo>
                    <a:cubicBezTo>
                      <a:pt x="5037" y="5271"/>
                      <a:pt x="4203" y="5338"/>
                      <a:pt x="3336" y="5404"/>
                    </a:cubicBezTo>
                    <a:cubicBezTo>
                      <a:pt x="2369" y="5471"/>
                      <a:pt x="1334" y="5505"/>
                      <a:pt x="300" y="5505"/>
                    </a:cubicBezTo>
                    <a:lnTo>
                      <a:pt x="300" y="5471"/>
                    </a:lnTo>
                    <a:lnTo>
                      <a:pt x="300" y="267"/>
                    </a:lnTo>
                    <a:close/>
                    <a:moveTo>
                      <a:pt x="0" y="1"/>
                    </a:moveTo>
                    <a:lnTo>
                      <a:pt x="0" y="5471"/>
                    </a:lnTo>
                    <a:lnTo>
                      <a:pt x="0" y="5771"/>
                    </a:lnTo>
                    <a:lnTo>
                      <a:pt x="200" y="5771"/>
                    </a:lnTo>
                    <a:cubicBezTo>
                      <a:pt x="1301" y="5771"/>
                      <a:pt x="2369" y="5738"/>
                      <a:pt x="3403" y="5671"/>
                    </a:cubicBezTo>
                    <a:cubicBezTo>
                      <a:pt x="4303" y="5605"/>
                      <a:pt x="5171" y="5538"/>
                      <a:pt x="6004" y="5438"/>
                    </a:cubicBezTo>
                    <a:lnTo>
                      <a:pt x="6105" y="5404"/>
                    </a:lnTo>
                    <a:lnTo>
                      <a:pt x="6105" y="5304"/>
                    </a:lnTo>
                    <a:cubicBezTo>
                      <a:pt x="6105" y="5271"/>
                      <a:pt x="6138" y="5204"/>
                      <a:pt x="6138" y="5171"/>
                    </a:cubicBezTo>
                    <a:cubicBezTo>
                      <a:pt x="6138" y="5071"/>
                      <a:pt x="6138" y="5004"/>
                      <a:pt x="6138" y="4971"/>
                    </a:cubicBezTo>
                    <a:cubicBezTo>
                      <a:pt x="6138" y="2369"/>
                      <a:pt x="3403" y="10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9"/>
              <p:cNvSpPr/>
              <p:nvPr/>
            </p:nvSpPr>
            <p:spPr>
              <a:xfrm>
                <a:off x="5128000" y="3213575"/>
                <a:ext cx="83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668" extrusionOk="0">
                    <a:moveTo>
                      <a:pt x="34" y="1"/>
                    </a:moveTo>
                    <a:lnTo>
                      <a:pt x="0" y="267"/>
                    </a:lnTo>
                    <a:cubicBezTo>
                      <a:pt x="34" y="267"/>
                      <a:pt x="101" y="301"/>
                      <a:pt x="167" y="301"/>
                    </a:cubicBezTo>
                    <a:cubicBezTo>
                      <a:pt x="1135" y="501"/>
                      <a:pt x="2202" y="634"/>
                      <a:pt x="3336" y="668"/>
                    </a:cubicBezTo>
                    <a:lnTo>
                      <a:pt x="3336" y="367"/>
                    </a:lnTo>
                    <a:cubicBezTo>
                      <a:pt x="2202" y="334"/>
                      <a:pt x="1101" y="234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9"/>
              <p:cNvSpPr/>
              <p:nvPr/>
            </p:nvSpPr>
            <p:spPr>
              <a:xfrm>
                <a:off x="5238075" y="3210250"/>
                <a:ext cx="87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768" extrusionOk="0">
                    <a:moveTo>
                      <a:pt x="3436" y="0"/>
                    </a:moveTo>
                    <a:cubicBezTo>
                      <a:pt x="3403" y="33"/>
                      <a:pt x="3336" y="33"/>
                      <a:pt x="3303" y="33"/>
                    </a:cubicBezTo>
                    <a:cubicBezTo>
                      <a:pt x="2336" y="300"/>
                      <a:pt x="1201" y="467"/>
                      <a:pt x="1" y="500"/>
                    </a:cubicBezTo>
                    <a:lnTo>
                      <a:pt x="1" y="767"/>
                    </a:lnTo>
                    <a:cubicBezTo>
                      <a:pt x="1168" y="734"/>
                      <a:pt x="2302" y="567"/>
                      <a:pt x="3270" y="334"/>
                    </a:cubicBezTo>
                    <a:cubicBezTo>
                      <a:pt x="3336" y="300"/>
                      <a:pt x="3436" y="300"/>
                      <a:pt x="3503" y="267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9"/>
              <p:cNvSpPr/>
              <p:nvPr/>
            </p:nvSpPr>
            <p:spPr>
              <a:xfrm>
                <a:off x="5202225" y="3029275"/>
                <a:ext cx="4422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3885" extrusionOk="0">
                    <a:moveTo>
                      <a:pt x="901" y="1"/>
                    </a:moveTo>
                    <a:cubicBezTo>
                      <a:pt x="924" y="1"/>
                      <a:pt x="946" y="2"/>
                      <a:pt x="968" y="6"/>
                    </a:cubicBezTo>
                    <a:lnTo>
                      <a:pt x="968" y="6"/>
                    </a:lnTo>
                    <a:lnTo>
                      <a:pt x="968" y="1"/>
                    </a:lnTo>
                    <a:close/>
                    <a:moveTo>
                      <a:pt x="834" y="1"/>
                    </a:moveTo>
                    <a:lnTo>
                      <a:pt x="834" y="6"/>
                    </a:lnTo>
                    <a:lnTo>
                      <a:pt x="834" y="6"/>
                    </a:lnTo>
                    <a:cubicBezTo>
                      <a:pt x="856" y="2"/>
                      <a:pt x="878" y="1"/>
                      <a:pt x="901" y="1"/>
                    </a:cubicBezTo>
                    <a:close/>
                    <a:moveTo>
                      <a:pt x="968" y="6"/>
                    </a:moveTo>
                    <a:lnTo>
                      <a:pt x="968" y="267"/>
                    </a:lnTo>
                    <a:cubicBezTo>
                      <a:pt x="1001" y="301"/>
                      <a:pt x="1001" y="334"/>
                      <a:pt x="1001" y="368"/>
                    </a:cubicBezTo>
                    <a:lnTo>
                      <a:pt x="1468" y="23584"/>
                    </a:lnTo>
                    <a:cubicBezTo>
                      <a:pt x="1568" y="23651"/>
                      <a:pt x="1668" y="23751"/>
                      <a:pt x="1768" y="23851"/>
                    </a:cubicBezTo>
                    <a:lnTo>
                      <a:pt x="1435" y="8006"/>
                    </a:lnTo>
                    <a:lnTo>
                      <a:pt x="1435" y="7739"/>
                    </a:lnTo>
                    <a:lnTo>
                      <a:pt x="1301" y="334"/>
                    </a:lnTo>
                    <a:cubicBezTo>
                      <a:pt x="1272" y="157"/>
                      <a:pt x="1137" y="32"/>
                      <a:pt x="968" y="6"/>
                    </a:cubicBezTo>
                    <a:close/>
                    <a:moveTo>
                      <a:pt x="834" y="6"/>
                    </a:moveTo>
                    <a:lnTo>
                      <a:pt x="834" y="6"/>
                    </a:lnTo>
                    <a:cubicBezTo>
                      <a:pt x="671" y="32"/>
                      <a:pt x="563" y="157"/>
                      <a:pt x="534" y="334"/>
                    </a:cubicBezTo>
                    <a:lnTo>
                      <a:pt x="367" y="7739"/>
                    </a:lnTo>
                    <a:lnTo>
                      <a:pt x="367" y="8006"/>
                    </a:lnTo>
                    <a:lnTo>
                      <a:pt x="0" y="23884"/>
                    </a:lnTo>
                    <a:cubicBezTo>
                      <a:pt x="67" y="23784"/>
                      <a:pt x="167" y="23684"/>
                      <a:pt x="267" y="23584"/>
                    </a:cubicBezTo>
                    <a:lnTo>
                      <a:pt x="834" y="368"/>
                    </a:lnTo>
                    <a:cubicBezTo>
                      <a:pt x="834" y="334"/>
                      <a:pt x="834" y="334"/>
                      <a:pt x="834" y="334"/>
                    </a:cubicBezTo>
                    <a:lnTo>
                      <a:pt x="834" y="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5095475" y="1953500"/>
                <a:ext cx="27105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969" extrusionOk="0">
                    <a:moveTo>
                      <a:pt x="5071" y="1"/>
                    </a:moveTo>
                    <a:cubicBezTo>
                      <a:pt x="3370" y="1"/>
                      <a:pt x="1668" y="168"/>
                      <a:pt x="201" y="468"/>
                    </a:cubicBezTo>
                    <a:cubicBezTo>
                      <a:pt x="134" y="501"/>
                      <a:pt x="67" y="501"/>
                      <a:pt x="1" y="535"/>
                    </a:cubicBezTo>
                    <a:lnTo>
                      <a:pt x="67" y="801"/>
                    </a:lnTo>
                    <a:cubicBezTo>
                      <a:pt x="101" y="801"/>
                      <a:pt x="134" y="768"/>
                      <a:pt x="167" y="768"/>
                    </a:cubicBezTo>
                    <a:cubicBezTo>
                      <a:pt x="1001" y="568"/>
                      <a:pt x="1935" y="434"/>
                      <a:pt x="2903" y="368"/>
                    </a:cubicBezTo>
                    <a:lnTo>
                      <a:pt x="2903" y="334"/>
                    </a:lnTo>
                    <a:lnTo>
                      <a:pt x="3003" y="334"/>
                    </a:lnTo>
                    <a:cubicBezTo>
                      <a:pt x="3670" y="301"/>
                      <a:pt x="4370" y="268"/>
                      <a:pt x="5071" y="268"/>
                    </a:cubicBezTo>
                    <a:lnTo>
                      <a:pt x="5238" y="268"/>
                    </a:lnTo>
                    <a:lnTo>
                      <a:pt x="5238" y="168"/>
                    </a:lnTo>
                    <a:lnTo>
                      <a:pt x="5371" y="168"/>
                    </a:lnTo>
                    <a:lnTo>
                      <a:pt x="5371" y="268"/>
                    </a:lnTo>
                    <a:cubicBezTo>
                      <a:pt x="6172" y="268"/>
                      <a:pt x="6972" y="334"/>
                      <a:pt x="7773" y="401"/>
                    </a:cubicBezTo>
                    <a:lnTo>
                      <a:pt x="7773" y="334"/>
                    </a:lnTo>
                    <a:lnTo>
                      <a:pt x="7906" y="334"/>
                    </a:lnTo>
                    <a:lnTo>
                      <a:pt x="7906" y="434"/>
                    </a:lnTo>
                    <a:cubicBezTo>
                      <a:pt x="8874" y="535"/>
                      <a:pt x="9808" y="701"/>
                      <a:pt x="10675" y="935"/>
                    </a:cubicBezTo>
                    <a:cubicBezTo>
                      <a:pt x="10675" y="935"/>
                      <a:pt x="10708" y="968"/>
                      <a:pt x="10742" y="968"/>
                    </a:cubicBezTo>
                    <a:lnTo>
                      <a:pt x="10842" y="701"/>
                    </a:lnTo>
                    <a:cubicBezTo>
                      <a:pt x="10775" y="668"/>
                      <a:pt x="10708" y="668"/>
                      <a:pt x="10641" y="635"/>
                    </a:cubicBezTo>
                    <a:cubicBezTo>
                      <a:pt x="9007" y="201"/>
                      <a:pt x="7072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9"/>
              <p:cNvSpPr/>
              <p:nvPr/>
            </p:nvSpPr>
            <p:spPr>
              <a:xfrm>
                <a:off x="5082125" y="2155325"/>
                <a:ext cx="2977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68" extrusionOk="0">
                    <a:moveTo>
                      <a:pt x="5571" y="0"/>
                    </a:moveTo>
                    <a:cubicBezTo>
                      <a:pt x="3670" y="0"/>
                      <a:pt x="1802" y="200"/>
                      <a:pt x="168" y="567"/>
                    </a:cubicBezTo>
                    <a:lnTo>
                      <a:pt x="1" y="634"/>
                    </a:lnTo>
                    <a:lnTo>
                      <a:pt x="34" y="901"/>
                    </a:lnTo>
                    <a:cubicBezTo>
                      <a:pt x="68" y="868"/>
                      <a:pt x="101" y="868"/>
                      <a:pt x="134" y="868"/>
                    </a:cubicBezTo>
                    <a:cubicBezTo>
                      <a:pt x="1769" y="501"/>
                      <a:pt x="3637" y="300"/>
                      <a:pt x="5571" y="300"/>
                    </a:cubicBezTo>
                    <a:cubicBezTo>
                      <a:pt x="7806" y="300"/>
                      <a:pt x="9908" y="534"/>
                      <a:pt x="11709" y="1034"/>
                    </a:cubicBezTo>
                    <a:cubicBezTo>
                      <a:pt x="11743" y="1068"/>
                      <a:pt x="11776" y="1068"/>
                      <a:pt x="11843" y="1068"/>
                    </a:cubicBezTo>
                    <a:lnTo>
                      <a:pt x="11909" y="801"/>
                    </a:lnTo>
                    <a:lnTo>
                      <a:pt x="11709" y="767"/>
                    </a:lnTo>
                    <a:cubicBezTo>
                      <a:pt x="9975" y="300"/>
                      <a:pt x="7973" y="34"/>
                      <a:pt x="5905" y="0"/>
                    </a:cubicBezTo>
                    <a:lnTo>
                      <a:pt x="5905" y="134"/>
                    </a:lnTo>
                    <a:lnTo>
                      <a:pt x="5772" y="134"/>
                    </a:lnTo>
                    <a:lnTo>
                      <a:pt x="5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5095475" y="2966725"/>
                <a:ext cx="261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735" extrusionOk="0">
                    <a:moveTo>
                      <a:pt x="10308" y="1"/>
                    </a:moveTo>
                    <a:cubicBezTo>
                      <a:pt x="8707" y="301"/>
                      <a:pt x="6872" y="434"/>
                      <a:pt x="4904" y="434"/>
                    </a:cubicBezTo>
                    <a:cubicBezTo>
                      <a:pt x="3270" y="434"/>
                      <a:pt x="1668" y="334"/>
                      <a:pt x="267" y="134"/>
                    </a:cubicBezTo>
                    <a:cubicBezTo>
                      <a:pt x="201" y="134"/>
                      <a:pt x="134" y="101"/>
                      <a:pt x="67" y="101"/>
                    </a:cubicBezTo>
                    <a:lnTo>
                      <a:pt x="1" y="368"/>
                    </a:lnTo>
                    <a:cubicBezTo>
                      <a:pt x="101" y="401"/>
                      <a:pt x="201" y="401"/>
                      <a:pt x="267" y="401"/>
                    </a:cubicBezTo>
                    <a:cubicBezTo>
                      <a:pt x="1702" y="635"/>
                      <a:pt x="3270" y="735"/>
                      <a:pt x="4904" y="735"/>
                    </a:cubicBezTo>
                    <a:cubicBezTo>
                      <a:pt x="6839" y="735"/>
                      <a:pt x="8673" y="568"/>
                      <a:pt x="10275" y="301"/>
                    </a:cubicBezTo>
                    <a:cubicBezTo>
                      <a:pt x="10341" y="301"/>
                      <a:pt x="10408" y="268"/>
                      <a:pt x="10475" y="268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5099650" y="2772425"/>
                <a:ext cx="113425" cy="1826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7306" extrusionOk="0">
                    <a:moveTo>
                      <a:pt x="1435" y="367"/>
                    </a:moveTo>
                    <a:cubicBezTo>
                      <a:pt x="1968" y="768"/>
                      <a:pt x="2936" y="1335"/>
                      <a:pt x="4270" y="1468"/>
                    </a:cubicBezTo>
                    <a:lnTo>
                      <a:pt x="4270" y="7006"/>
                    </a:lnTo>
                    <a:cubicBezTo>
                      <a:pt x="1735" y="6605"/>
                      <a:pt x="567" y="4170"/>
                      <a:pt x="301" y="3570"/>
                    </a:cubicBezTo>
                    <a:lnTo>
                      <a:pt x="1435" y="367"/>
                    </a:lnTo>
                    <a:close/>
                    <a:moveTo>
                      <a:pt x="1335" y="1"/>
                    </a:moveTo>
                    <a:cubicBezTo>
                      <a:pt x="1268" y="1"/>
                      <a:pt x="1235" y="34"/>
                      <a:pt x="1235" y="101"/>
                    </a:cubicBezTo>
                    <a:lnTo>
                      <a:pt x="34" y="3536"/>
                    </a:lnTo>
                    <a:cubicBezTo>
                      <a:pt x="0" y="3570"/>
                      <a:pt x="34" y="3603"/>
                      <a:pt x="34" y="3637"/>
                    </a:cubicBezTo>
                    <a:cubicBezTo>
                      <a:pt x="234" y="4170"/>
                      <a:pt x="1501" y="6939"/>
                      <a:pt x="4337" y="7306"/>
                    </a:cubicBezTo>
                    <a:lnTo>
                      <a:pt x="4370" y="7306"/>
                    </a:lnTo>
                    <a:cubicBezTo>
                      <a:pt x="4470" y="7306"/>
                      <a:pt x="4537" y="7206"/>
                      <a:pt x="4537" y="7106"/>
                    </a:cubicBezTo>
                    <a:lnTo>
                      <a:pt x="4537" y="1368"/>
                    </a:lnTo>
                    <a:cubicBezTo>
                      <a:pt x="4537" y="1268"/>
                      <a:pt x="4470" y="1201"/>
                      <a:pt x="4370" y="1201"/>
                    </a:cubicBezTo>
                    <a:cubicBezTo>
                      <a:pt x="2936" y="1068"/>
                      <a:pt x="1935" y="401"/>
                      <a:pt x="1468" y="34"/>
                    </a:cubicBezTo>
                    <a:cubicBezTo>
                      <a:pt x="1435" y="1"/>
                      <a:pt x="1368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5233075" y="2770750"/>
                <a:ext cx="122600" cy="1843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373" extrusionOk="0">
                    <a:moveTo>
                      <a:pt x="3503" y="334"/>
                    </a:moveTo>
                    <a:cubicBezTo>
                      <a:pt x="3837" y="1135"/>
                      <a:pt x="4504" y="2736"/>
                      <a:pt x="4637" y="3570"/>
                    </a:cubicBezTo>
                    <a:cubicBezTo>
                      <a:pt x="4404" y="4037"/>
                      <a:pt x="2969" y="6739"/>
                      <a:pt x="267" y="7073"/>
                    </a:cubicBezTo>
                    <a:lnTo>
                      <a:pt x="267" y="1535"/>
                    </a:lnTo>
                    <a:cubicBezTo>
                      <a:pt x="1335" y="1402"/>
                      <a:pt x="2402" y="1002"/>
                      <a:pt x="3503" y="334"/>
                    </a:cubicBezTo>
                    <a:close/>
                    <a:moveTo>
                      <a:pt x="3603" y="1"/>
                    </a:moveTo>
                    <a:cubicBezTo>
                      <a:pt x="3570" y="1"/>
                      <a:pt x="3503" y="1"/>
                      <a:pt x="3470" y="34"/>
                    </a:cubicBezTo>
                    <a:cubicBezTo>
                      <a:pt x="2369" y="735"/>
                      <a:pt x="1235" y="1168"/>
                      <a:pt x="134" y="1268"/>
                    </a:cubicBezTo>
                    <a:cubicBezTo>
                      <a:pt x="67" y="1268"/>
                      <a:pt x="0" y="1335"/>
                      <a:pt x="0" y="1435"/>
                    </a:cubicBezTo>
                    <a:lnTo>
                      <a:pt x="0" y="7206"/>
                    </a:lnTo>
                    <a:cubicBezTo>
                      <a:pt x="0" y="7306"/>
                      <a:pt x="67" y="7373"/>
                      <a:pt x="167" y="7373"/>
                    </a:cubicBezTo>
                    <a:lnTo>
                      <a:pt x="201" y="7373"/>
                    </a:lnTo>
                    <a:cubicBezTo>
                      <a:pt x="3169" y="7073"/>
                      <a:pt x="4637" y="4237"/>
                      <a:pt x="4904" y="3670"/>
                    </a:cubicBezTo>
                    <a:cubicBezTo>
                      <a:pt x="4904" y="3637"/>
                      <a:pt x="4904" y="3603"/>
                      <a:pt x="4904" y="3570"/>
                    </a:cubicBezTo>
                    <a:cubicBezTo>
                      <a:pt x="4771" y="2636"/>
                      <a:pt x="4003" y="835"/>
                      <a:pt x="3670" y="68"/>
                    </a:cubicBezTo>
                    <a:cubicBezTo>
                      <a:pt x="3670" y="34"/>
                      <a:pt x="3636" y="1"/>
                      <a:pt x="3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5126325" y="2752400"/>
                <a:ext cx="2035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436" extrusionOk="0">
                    <a:moveTo>
                      <a:pt x="67" y="1"/>
                    </a:moveTo>
                    <a:cubicBezTo>
                      <a:pt x="101" y="34"/>
                      <a:pt x="101" y="68"/>
                      <a:pt x="67" y="101"/>
                    </a:cubicBezTo>
                    <a:cubicBezTo>
                      <a:pt x="67" y="134"/>
                      <a:pt x="34" y="168"/>
                      <a:pt x="1" y="268"/>
                    </a:cubicBezTo>
                    <a:cubicBezTo>
                      <a:pt x="468" y="568"/>
                      <a:pt x="1969" y="1435"/>
                      <a:pt x="4070" y="1435"/>
                    </a:cubicBezTo>
                    <a:cubicBezTo>
                      <a:pt x="5271" y="1435"/>
                      <a:pt x="6639" y="1135"/>
                      <a:pt x="8140" y="268"/>
                    </a:cubicBezTo>
                    <a:cubicBezTo>
                      <a:pt x="8073" y="168"/>
                      <a:pt x="8040" y="101"/>
                      <a:pt x="8040" y="101"/>
                    </a:cubicBezTo>
                    <a:cubicBezTo>
                      <a:pt x="8040" y="101"/>
                      <a:pt x="8040" y="68"/>
                      <a:pt x="8040" y="34"/>
                    </a:cubicBezTo>
                    <a:lnTo>
                      <a:pt x="8006" y="1"/>
                    </a:lnTo>
                    <a:cubicBezTo>
                      <a:pt x="7973" y="34"/>
                      <a:pt x="7940" y="34"/>
                      <a:pt x="7940" y="68"/>
                    </a:cubicBezTo>
                    <a:cubicBezTo>
                      <a:pt x="6534" y="894"/>
                      <a:pt x="5210" y="1173"/>
                      <a:pt x="4062" y="1173"/>
                    </a:cubicBezTo>
                    <a:cubicBezTo>
                      <a:pt x="2107" y="1173"/>
                      <a:pt x="663" y="362"/>
                      <a:pt x="201" y="68"/>
                    </a:cubicBezTo>
                    <a:cubicBezTo>
                      <a:pt x="168" y="34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5289775" y="1961850"/>
                <a:ext cx="8510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506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1" y="4670"/>
                    </a:lnTo>
                    <a:cubicBezTo>
                      <a:pt x="1" y="5438"/>
                      <a:pt x="534" y="6071"/>
                      <a:pt x="1268" y="6171"/>
                    </a:cubicBezTo>
                    <a:lnTo>
                      <a:pt x="3270" y="6472"/>
                    </a:lnTo>
                    <a:lnTo>
                      <a:pt x="3403" y="6505"/>
                    </a:lnTo>
                    <a:lnTo>
                      <a:pt x="3403" y="6372"/>
                    </a:lnTo>
                    <a:lnTo>
                      <a:pt x="3270" y="6338"/>
                    </a:lnTo>
                    <a:lnTo>
                      <a:pt x="1302" y="6038"/>
                    </a:lnTo>
                    <a:cubicBezTo>
                      <a:pt x="635" y="5938"/>
                      <a:pt x="134" y="5371"/>
                      <a:pt x="134" y="4670"/>
                    </a:cubicBezTo>
                    <a:lnTo>
                      <a:pt x="134" y="67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5086300" y="1961850"/>
                <a:ext cx="85925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6506" extrusionOk="0">
                    <a:moveTo>
                      <a:pt x="3270" y="0"/>
                    </a:moveTo>
                    <a:lnTo>
                      <a:pt x="3270" y="34"/>
                    </a:lnTo>
                    <a:lnTo>
                      <a:pt x="3270" y="4670"/>
                    </a:lnTo>
                    <a:cubicBezTo>
                      <a:pt x="3270" y="5371"/>
                      <a:pt x="2803" y="5938"/>
                      <a:pt x="2102" y="6038"/>
                    </a:cubicBezTo>
                    <a:lnTo>
                      <a:pt x="134" y="6338"/>
                    </a:lnTo>
                    <a:lnTo>
                      <a:pt x="1" y="6372"/>
                    </a:lnTo>
                    <a:lnTo>
                      <a:pt x="34" y="6505"/>
                    </a:lnTo>
                    <a:lnTo>
                      <a:pt x="101" y="6505"/>
                    </a:lnTo>
                    <a:lnTo>
                      <a:pt x="2135" y="6171"/>
                    </a:lnTo>
                    <a:cubicBezTo>
                      <a:pt x="2869" y="6071"/>
                      <a:pt x="3436" y="5438"/>
                      <a:pt x="3436" y="4670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5073800" y="2360475"/>
                <a:ext cx="308575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4978" extrusionOk="0">
                    <a:moveTo>
                      <a:pt x="0" y="0"/>
                    </a:moveTo>
                    <a:cubicBezTo>
                      <a:pt x="0" y="33"/>
                      <a:pt x="0" y="100"/>
                      <a:pt x="0" y="134"/>
                    </a:cubicBezTo>
                    <a:cubicBezTo>
                      <a:pt x="34" y="167"/>
                      <a:pt x="67" y="167"/>
                      <a:pt x="100" y="200"/>
                    </a:cubicBezTo>
                    <a:cubicBezTo>
                      <a:pt x="401" y="300"/>
                      <a:pt x="901" y="367"/>
                      <a:pt x="1568" y="434"/>
                    </a:cubicBezTo>
                    <a:cubicBezTo>
                      <a:pt x="3169" y="601"/>
                      <a:pt x="4370" y="1935"/>
                      <a:pt x="4370" y="3536"/>
                    </a:cubicBezTo>
                    <a:lnTo>
                      <a:pt x="4370" y="14144"/>
                    </a:lnTo>
                    <a:lnTo>
                      <a:pt x="4403" y="14110"/>
                    </a:lnTo>
                    <a:lnTo>
                      <a:pt x="4470" y="14210"/>
                    </a:lnTo>
                    <a:lnTo>
                      <a:pt x="4437" y="14244"/>
                    </a:lnTo>
                    <a:lnTo>
                      <a:pt x="4470" y="14277"/>
                    </a:lnTo>
                    <a:cubicBezTo>
                      <a:pt x="4937" y="14744"/>
                      <a:pt x="5571" y="14977"/>
                      <a:pt x="6205" y="14977"/>
                    </a:cubicBezTo>
                    <a:cubicBezTo>
                      <a:pt x="6805" y="14977"/>
                      <a:pt x="7406" y="14777"/>
                      <a:pt x="7906" y="14310"/>
                    </a:cubicBezTo>
                    <a:lnTo>
                      <a:pt x="7839" y="14277"/>
                    </a:lnTo>
                    <a:lnTo>
                      <a:pt x="7906" y="14177"/>
                    </a:lnTo>
                    <a:lnTo>
                      <a:pt x="7939" y="14177"/>
                    </a:lnTo>
                    <a:lnTo>
                      <a:pt x="7939" y="3603"/>
                    </a:lnTo>
                    <a:cubicBezTo>
                      <a:pt x="7939" y="2002"/>
                      <a:pt x="9140" y="667"/>
                      <a:pt x="10741" y="500"/>
                    </a:cubicBezTo>
                    <a:cubicBezTo>
                      <a:pt x="11475" y="434"/>
                      <a:pt x="12009" y="334"/>
                      <a:pt x="12342" y="234"/>
                    </a:cubicBezTo>
                    <a:cubicBezTo>
                      <a:pt x="12342" y="200"/>
                      <a:pt x="12342" y="134"/>
                      <a:pt x="12342" y="100"/>
                    </a:cubicBezTo>
                    <a:cubicBezTo>
                      <a:pt x="12042" y="200"/>
                      <a:pt x="11508" y="300"/>
                      <a:pt x="10741" y="367"/>
                    </a:cubicBezTo>
                    <a:cubicBezTo>
                      <a:pt x="9073" y="567"/>
                      <a:pt x="7806" y="1935"/>
                      <a:pt x="7806" y="3603"/>
                    </a:cubicBezTo>
                    <a:lnTo>
                      <a:pt x="7806" y="14210"/>
                    </a:lnTo>
                    <a:cubicBezTo>
                      <a:pt x="7360" y="14640"/>
                      <a:pt x="6775" y="14857"/>
                      <a:pt x="6188" y="14857"/>
                    </a:cubicBezTo>
                    <a:cubicBezTo>
                      <a:pt x="5590" y="14857"/>
                      <a:pt x="4991" y="14631"/>
                      <a:pt x="4537" y="14177"/>
                    </a:cubicBezTo>
                    <a:lnTo>
                      <a:pt x="4503" y="14144"/>
                    </a:lnTo>
                    <a:lnTo>
                      <a:pt x="4503" y="3536"/>
                    </a:lnTo>
                    <a:cubicBezTo>
                      <a:pt x="4503" y="1868"/>
                      <a:pt x="3236" y="500"/>
                      <a:pt x="1568" y="300"/>
                    </a:cubicBezTo>
                    <a:cubicBezTo>
                      <a:pt x="868" y="234"/>
                      <a:pt x="401" y="167"/>
                      <a:pt x="100" y="33"/>
                    </a:cubicBezTo>
                    <a:cubicBezTo>
                      <a:pt x="67" y="33"/>
                      <a:pt x="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5226400" y="1957675"/>
                <a:ext cx="337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8007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7906"/>
                    </a:lnTo>
                    <a:lnTo>
                      <a:pt x="1" y="8006"/>
                    </a:lnTo>
                    <a:lnTo>
                      <a:pt x="134" y="8006"/>
                    </a:lnTo>
                    <a:lnTo>
                      <a:pt x="134" y="7906"/>
                    </a:lnTo>
                    <a:lnTo>
                      <a:pt x="134" y="101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5269775" y="2714875"/>
                <a:ext cx="600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36" extrusionOk="0">
                    <a:moveTo>
                      <a:pt x="67" y="1"/>
                    </a:moveTo>
                    <a:lnTo>
                      <a:pt x="0" y="134"/>
                    </a:lnTo>
                    <a:lnTo>
                      <a:pt x="67" y="134"/>
                    </a:lnTo>
                    <a:lnTo>
                      <a:pt x="2268" y="1502"/>
                    </a:lnTo>
                    <a:lnTo>
                      <a:pt x="2302" y="1535"/>
                    </a:lnTo>
                    <a:cubicBezTo>
                      <a:pt x="2302" y="1535"/>
                      <a:pt x="2335" y="1502"/>
                      <a:pt x="2335" y="1502"/>
                    </a:cubicBezTo>
                    <a:cubicBezTo>
                      <a:pt x="2335" y="1469"/>
                      <a:pt x="2369" y="1435"/>
                      <a:pt x="2402" y="1435"/>
                    </a:cubicBezTo>
                    <a:lnTo>
                      <a:pt x="1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5124675" y="2713225"/>
                <a:ext cx="609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568" extrusionOk="0">
                    <a:moveTo>
                      <a:pt x="2368" y="0"/>
                    </a:moveTo>
                    <a:lnTo>
                      <a:pt x="2335" y="34"/>
                    </a:lnTo>
                    <a:lnTo>
                      <a:pt x="0" y="1501"/>
                    </a:lnTo>
                    <a:cubicBezTo>
                      <a:pt x="67" y="1501"/>
                      <a:pt x="100" y="1501"/>
                      <a:pt x="133" y="1535"/>
                    </a:cubicBezTo>
                    <a:cubicBezTo>
                      <a:pt x="133" y="1568"/>
                      <a:pt x="133" y="1568"/>
                      <a:pt x="133" y="1568"/>
                    </a:cubicBezTo>
                    <a:lnTo>
                      <a:pt x="167" y="1568"/>
                    </a:lnTo>
                    <a:lnTo>
                      <a:pt x="2402" y="167"/>
                    </a:lnTo>
                    <a:lnTo>
                      <a:pt x="2435" y="13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>
                <a:off x="5197225" y="3614700"/>
                <a:ext cx="5422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0315" extrusionOk="0">
                    <a:moveTo>
                      <a:pt x="1101" y="267"/>
                    </a:moveTo>
                    <a:cubicBezTo>
                      <a:pt x="1468" y="267"/>
                      <a:pt x="1801" y="534"/>
                      <a:pt x="1868" y="901"/>
                    </a:cubicBezTo>
                    <a:lnTo>
                      <a:pt x="1968" y="701"/>
                    </a:lnTo>
                    <a:lnTo>
                      <a:pt x="2102" y="734"/>
                    </a:lnTo>
                    <a:lnTo>
                      <a:pt x="1868" y="1268"/>
                    </a:lnTo>
                    <a:lnTo>
                      <a:pt x="1101" y="19881"/>
                    </a:lnTo>
                    <a:cubicBezTo>
                      <a:pt x="1101" y="19948"/>
                      <a:pt x="1034" y="20015"/>
                      <a:pt x="967" y="20015"/>
                    </a:cubicBezTo>
                    <a:lnTo>
                      <a:pt x="967" y="20181"/>
                    </a:lnTo>
                    <a:lnTo>
                      <a:pt x="834" y="20181"/>
                    </a:lnTo>
                    <a:lnTo>
                      <a:pt x="834" y="19981"/>
                    </a:lnTo>
                    <a:cubicBezTo>
                      <a:pt x="834" y="19948"/>
                      <a:pt x="801" y="19915"/>
                      <a:pt x="801" y="19881"/>
                    </a:cubicBezTo>
                    <a:lnTo>
                      <a:pt x="300" y="1201"/>
                    </a:lnTo>
                    <a:lnTo>
                      <a:pt x="100" y="734"/>
                    </a:lnTo>
                    <a:lnTo>
                      <a:pt x="200" y="667"/>
                    </a:lnTo>
                    <a:lnTo>
                      <a:pt x="300" y="901"/>
                    </a:lnTo>
                    <a:cubicBezTo>
                      <a:pt x="367" y="534"/>
                      <a:pt x="701" y="267"/>
                      <a:pt x="1101" y="267"/>
                    </a:cubicBezTo>
                    <a:close/>
                    <a:moveTo>
                      <a:pt x="1034" y="0"/>
                    </a:moveTo>
                    <a:cubicBezTo>
                      <a:pt x="801" y="0"/>
                      <a:pt x="634" y="67"/>
                      <a:pt x="467" y="167"/>
                    </a:cubicBezTo>
                    <a:cubicBezTo>
                      <a:pt x="367" y="267"/>
                      <a:pt x="267" y="367"/>
                      <a:pt x="200" y="467"/>
                    </a:cubicBezTo>
                    <a:cubicBezTo>
                      <a:pt x="67" y="634"/>
                      <a:pt x="0" y="834"/>
                      <a:pt x="0" y="1068"/>
                    </a:cubicBezTo>
                    <a:lnTo>
                      <a:pt x="167" y="6338"/>
                    </a:lnTo>
                    <a:lnTo>
                      <a:pt x="334" y="7839"/>
                    </a:lnTo>
                    <a:lnTo>
                      <a:pt x="200" y="8173"/>
                    </a:lnTo>
                    <a:lnTo>
                      <a:pt x="234" y="9374"/>
                    </a:lnTo>
                    <a:lnTo>
                      <a:pt x="534" y="19915"/>
                    </a:lnTo>
                    <a:cubicBezTo>
                      <a:pt x="534" y="20148"/>
                      <a:pt x="734" y="20315"/>
                      <a:pt x="967" y="20315"/>
                    </a:cubicBezTo>
                    <a:cubicBezTo>
                      <a:pt x="1168" y="20315"/>
                      <a:pt x="1368" y="20148"/>
                      <a:pt x="1368" y="19915"/>
                    </a:cubicBezTo>
                    <a:lnTo>
                      <a:pt x="1835" y="9374"/>
                    </a:lnTo>
                    <a:lnTo>
                      <a:pt x="1868" y="8006"/>
                    </a:lnTo>
                    <a:lnTo>
                      <a:pt x="1801" y="7839"/>
                    </a:lnTo>
                    <a:lnTo>
                      <a:pt x="1801" y="7806"/>
                    </a:lnTo>
                    <a:lnTo>
                      <a:pt x="1935" y="6905"/>
                    </a:lnTo>
                    <a:lnTo>
                      <a:pt x="2168" y="1068"/>
                    </a:lnTo>
                    <a:cubicBezTo>
                      <a:pt x="2168" y="834"/>
                      <a:pt x="2102" y="601"/>
                      <a:pt x="1968" y="434"/>
                    </a:cubicBezTo>
                    <a:cubicBezTo>
                      <a:pt x="1868" y="334"/>
                      <a:pt x="1768" y="234"/>
                      <a:pt x="1668" y="167"/>
                    </a:cubicBezTo>
                    <a:cubicBezTo>
                      <a:pt x="1535" y="67"/>
                      <a:pt x="1334" y="0"/>
                      <a:pt x="1168" y="0"/>
                    </a:cubicBezTo>
                    <a:lnTo>
                      <a:pt x="1168" y="134"/>
                    </a:lnTo>
                    <a:lnTo>
                      <a:pt x="1034" y="1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>
                <a:off x="5218075" y="3632200"/>
                <a:ext cx="31700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9482" extrusionOk="0">
                    <a:moveTo>
                      <a:pt x="1134" y="1"/>
                    </a:moveTo>
                    <a:lnTo>
                      <a:pt x="1034" y="234"/>
                    </a:lnTo>
                    <a:lnTo>
                      <a:pt x="267" y="2102"/>
                    </a:lnTo>
                    <a:lnTo>
                      <a:pt x="334" y="2269"/>
                    </a:lnTo>
                    <a:lnTo>
                      <a:pt x="200" y="2303"/>
                    </a:lnTo>
                    <a:lnTo>
                      <a:pt x="0" y="19281"/>
                    </a:lnTo>
                    <a:lnTo>
                      <a:pt x="0" y="19481"/>
                    </a:lnTo>
                    <a:lnTo>
                      <a:pt x="133" y="19481"/>
                    </a:lnTo>
                    <a:lnTo>
                      <a:pt x="167" y="19315"/>
                    </a:lnTo>
                    <a:lnTo>
                      <a:pt x="334" y="2303"/>
                    </a:lnTo>
                    <a:lnTo>
                      <a:pt x="1067" y="568"/>
                    </a:lnTo>
                    <a:lnTo>
                      <a:pt x="1268" y="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>
                <a:off x="5199725" y="3631375"/>
                <a:ext cx="26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336" extrusionOk="0">
                    <a:moveTo>
                      <a:pt x="100" y="0"/>
                    </a:moveTo>
                    <a:lnTo>
                      <a:pt x="0" y="67"/>
                    </a:lnTo>
                    <a:lnTo>
                      <a:pt x="200" y="534"/>
                    </a:lnTo>
                    <a:lnTo>
                      <a:pt x="934" y="2336"/>
                    </a:lnTo>
                    <a:lnTo>
                      <a:pt x="1068" y="2302"/>
                    </a:lnTo>
                    <a:lnTo>
                      <a:pt x="1001" y="2135"/>
                    </a:lnTo>
                    <a:lnTo>
                      <a:pt x="200" y="2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>
                <a:off x="5223075" y="3029275"/>
                <a:ext cx="33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3551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0" y="23417"/>
                    </a:lnTo>
                    <a:lnTo>
                      <a:pt x="0" y="23551"/>
                    </a:lnTo>
                    <a:lnTo>
                      <a:pt x="134" y="23551"/>
                    </a:lnTo>
                    <a:lnTo>
                      <a:pt x="134" y="23417"/>
                    </a:lnTo>
                    <a:lnTo>
                      <a:pt x="134" y="267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9"/>
              <p:cNvSpPr/>
              <p:nvPr/>
            </p:nvSpPr>
            <p:spPr>
              <a:xfrm>
                <a:off x="5327300" y="2319600"/>
                <a:ext cx="1456075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43" h="21683" extrusionOk="0">
                    <a:moveTo>
                      <a:pt x="2269" y="1"/>
                    </a:moveTo>
                    <a:cubicBezTo>
                      <a:pt x="2236" y="1"/>
                      <a:pt x="2202" y="1"/>
                      <a:pt x="2169" y="34"/>
                    </a:cubicBezTo>
                    <a:cubicBezTo>
                      <a:pt x="2136" y="67"/>
                      <a:pt x="2136" y="101"/>
                      <a:pt x="2136" y="134"/>
                    </a:cubicBezTo>
                    <a:cubicBezTo>
                      <a:pt x="2136" y="201"/>
                      <a:pt x="2136" y="267"/>
                      <a:pt x="2136" y="334"/>
                    </a:cubicBezTo>
                    <a:cubicBezTo>
                      <a:pt x="2136" y="468"/>
                      <a:pt x="2169" y="634"/>
                      <a:pt x="2169" y="801"/>
                    </a:cubicBezTo>
                    <a:cubicBezTo>
                      <a:pt x="2169" y="935"/>
                      <a:pt x="2169" y="1068"/>
                      <a:pt x="2169" y="1201"/>
                    </a:cubicBezTo>
                    <a:cubicBezTo>
                      <a:pt x="2169" y="1368"/>
                      <a:pt x="2169" y="1568"/>
                      <a:pt x="2169" y="1735"/>
                    </a:cubicBezTo>
                    <a:cubicBezTo>
                      <a:pt x="2169" y="1802"/>
                      <a:pt x="2202" y="1835"/>
                      <a:pt x="2202" y="1902"/>
                    </a:cubicBezTo>
                    <a:cubicBezTo>
                      <a:pt x="2202" y="2302"/>
                      <a:pt x="2202" y="2736"/>
                      <a:pt x="2202" y="3136"/>
                    </a:cubicBezTo>
                    <a:cubicBezTo>
                      <a:pt x="2236" y="3970"/>
                      <a:pt x="2236" y="4837"/>
                      <a:pt x="2236" y="5705"/>
                    </a:cubicBezTo>
                    <a:cubicBezTo>
                      <a:pt x="2236" y="8907"/>
                      <a:pt x="2136" y="12143"/>
                      <a:pt x="1936" y="15278"/>
                    </a:cubicBezTo>
                    <a:cubicBezTo>
                      <a:pt x="1902" y="15945"/>
                      <a:pt x="1869" y="16579"/>
                      <a:pt x="1835" y="17213"/>
                    </a:cubicBezTo>
                    <a:lnTo>
                      <a:pt x="134" y="17213"/>
                    </a:lnTo>
                    <a:cubicBezTo>
                      <a:pt x="101" y="17213"/>
                      <a:pt x="101" y="17246"/>
                      <a:pt x="68" y="17246"/>
                    </a:cubicBezTo>
                    <a:cubicBezTo>
                      <a:pt x="34" y="17246"/>
                      <a:pt x="34" y="17280"/>
                      <a:pt x="1" y="17280"/>
                    </a:cubicBezTo>
                    <a:cubicBezTo>
                      <a:pt x="1" y="17313"/>
                      <a:pt x="1" y="17313"/>
                      <a:pt x="1" y="17346"/>
                    </a:cubicBezTo>
                    <a:cubicBezTo>
                      <a:pt x="1" y="17380"/>
                      <a:pt x="1" y="17413"/>
                      <a:pt x="1" y="17413"/>
                    </a:cubicBezTo>
                    <a:cubicBezTo>
                      <a:pt x="1" y="17413"/>
                      <a:pt x="34" y="17480"/>
                      <a:pt x="68" y="17580"/>
                    </a:cubicBezTo>
                    <a:cubicBezTo>
                      <a:pt x="334" y="18114"/>
                      <a:pt x="1235" y="20148"/>
                      <a:pt x="1469" y="21549"/>
                    </a:cubicBezTo>
                    <a:cubicBezTo>
                      <a:pt x="1469" y="21583"/>
                      <a:pt x="1469" y="21616"/>
                      <a:pt x="1502" y="21616"/>
                    </a:cubicBezTo>
                    <a:cubicBezTo>
                      <a:pt x="1535" y="21649"/>
                      <a:pt x="1569" y="21683"/>
                      <a:pt x="1602" y="21683"/>
                    </a:cubicBezTo>
                    <a:lnTo>
                      <a:pt x="23151" y="21683"/>
                    </a:lnTo>
                    <a:lnTo>
                      <a:pt x="22951" y="21416"/>
                    </a:lnTo>
                    <a:lnTo>
                      <a:pt x="2569" y="21416"/>
                    </a:lnTo>
                    <a:lnTo>
                      <a:pt x="2569" y="21449"/>
                    </a:lnTo>
                    <a:lnTo>
                      <a:pt x="2436" y="21516"/>
                    </a:lnTo>
                    <a:lnTo>
                      <a:pt x="2403" y="21416"/>
                    </a:lnTo>
                    <a:lnTo>
                      <a:pt x="1735" y="21416"/>
                    </a:lnTo>
                    <a:cubicBezTo>
                      <a:pt x="1469" y="19982"/>
                      <a:pt x="635" y="18114"/>
                      <a:pt x="368" y="17513"/>
                    </a:cubicBezTo>
                    <a:lnTo>
                      <a:pt x="1969" y="17513"/>
                    </a:lnTo>
                    <a:lnTo>
                      <a:pt x="1969" y="17246"/>
                    </a:lnTo>
                    <a:lnTo>
                      <a:pt x="2102" y="17246"/>
                    </a:lnTo>
                    <a:cubicBezTo>
                      <a:pt x="2136" y="16646"/>
                      <a:pt x="2202" y="16045"/>
                      <a:pt x="2236" y="15445"/>
                    </a:cubicBezTo>
                    <a:lnTo>
                      <a:pt x="2102" y="15445"/>
                    </a:lnTo>
                    <a:lnTo>
                      <a:pt x="2102" y="15178"/>
                    </a:lnTo>
                    <a:lnTo>
                      <a:pt x="2236" y="15178"/>
                    </a:lnTo>
                    <a:cubicBezTo>
                      <a:pt x="2403" y="12443"/>
                      <a:pt x="2503" y="9641"/>
                      <a:pt x="2503" y="6906"/>
                    </a:cubicBezTo>
                    <a:lnTo>
                      <a:pt x="2302" y="6906"/>
                    </a:lnTo>
                    <a:lnTo>
                      <a:pt x="2302" y="6739"/>
                    </a:lnTo>
                    <a:lnTo>
                      <a:pt x="2503" y="6739"/>
                    </a:lnTo>
                    <a:cubicBezTo>
                      <a:pt x="2503" y="6405"/>
                      <a:pt x="2536" y="6072"/>
                      <a:pt x="2536" y="5705"/>
                    </a:cubicBezTo>
                    <a:cubicBezTo>
                      <a:pt x="2536" y="4904"/>
                      <a:pt x="2503" y="4070"/>
                      <a:pt x="2503" y="3270"/>
                    </a:cubicBezTo>
                    <a:lnTo>
                      <a:pt x="2369" y="3270"/>
                    </a:lnTo>
                    <a:lnTo>
                      <a:pt x="2369" y="2969"/>
                    </a:lnTo>
                    <a:lnTo>
                      <a:pt x="2503" y="2969"/>
                    </a:lnTo>
                    <a:cubicBezTo>
                      <a:pt x="2469" y="2135"/>
                      <a:pt x="2469" y="1268"/>
                      <a:pt x="2436" y="267"/>
                    </a:cubicBezTo>
                    <a:lnTo>
                      <a:pt x="2936" y="267"/>
                    </a:lnTo>
                    <a:lnTo>
                      <a:pt x="2936" y="167"/>
                    </a:lnTo>
                    <a:lnTo>
                      <a:pt x="3103" y="167"/>
                    </a:lnTo>
                    <a:lnTo>
                      <a:pt x="3103" y="267"/>
                    </a:lnTo>
                    <a:lnTo>
                      <a:pt x="21950" y="267"/>
                    </a:lnTo>
                    <a:lnTo>
                      <a:pt x="21950" y="201"/>
                    </a:lnTo>
                    <a:lnTo>
                      <a:pt x="22083" y="201"/>
                    </a:lnTo>
                    <a:lnTo>
                      <a:pt x="22083" y="267"/>
                    </a:lnTo>
                    <a:lnTo>
                      <a:pt x="23418" y="267"/>
                    </a:lnTo>
                    <a:lnTo>
                      <a:pt x="23418" y="134"/>
                    </a:lnTo>
                    <a:lnTo>
                      <a:pt x="23684" y="134"/>
                    </a:lnTo>
                    <a:lnTo>
                      <a:pt x="23684" y="301"/>
                    </a:lnTo>
                    <a:lnTo>
                      <a:pt x="35927" y="1068"/>
                    </a:lnTo>
                    <a:lnTo>
                      <a:pt x="35927" y="1035"/>
                    </a:lnTo>
                    <a:lnTo>
                      <a:pt x="36193" y="1035"/>
                    </a:lnTo>
                    <a:lnTo>
                      <a:pt x="36193" y="1101"/>
                    </a:lnTo>
                    <a:lnTo>
                      <a:pt x="36760" y="1135"/>
                    </a:lnTo>
                    <a:lnTo>
                      <a:pt x="36760" y="1035"/>
                    </a:lnTo>
                    <a:lnTo>
                      <a:pt x="37027" y="1035"/>
                    </a:lnTo>
                    <a:lnTo>
                      <a:pt x="37027" y="1168"/>
                    </a:lnTo>
                    <a:lnTo>
                      <a:pt x="39696" y="1335"/>
                    </a:lnTo>
                    <a:lnTo>
                      <a:pt x="39696" y="1201"/>
                    </a:lnTo>
                    <a:lnTo>
                      <a:pt x="39696" y="1168"/>
                    </a:lnTo>
                    <a:lnTo>
                      <a:pt x="39963" y="1168"/>
                    </a:lnTo>
                    <a:lnTo>
                      <a:pt x="39963" y="1201"/>
                    </a:lnTo>
                    <a:lnTo>
                      <a:pt x="39963" y="1335"/>
                    </a:lnTo>
                    <a:lnTo>
                      <a:pt x="40530" y="1368"/>
                    </a:lnTo>
                    <a:lnTo>
                      <a:pt x="40530" y="1235"/>
                    </a:lnTo>
                    <a:lnTo>
                      <a:pt x="40797" y="1235"/>
                    </a:lnTo>
                    <a:lnTo>
                      <a:pt x="40797" y="1402"/>
                    </a:lnTo>
                    <a:lnTo>
                      <a:pt x="58242" y="2536"/>
                    </a:lnTo>
                    <a:lnTo>
                      <a:pt x="58242" y="2402"/>
                    </a:lnTo>
                    <a:lnTo>
                      <a:pt x="58242" y="2302"/>
                    </a:lnTo>
                    <a:lnTo>
                      <a:pt x="58242" y="2269"/>
                    </a:lnTo>
                    <a:lnTo>
                      <a:pt x="23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9"/>
              <p:cNvSpPr/>
              <p:nvPr/>
            </p:nvSpPr>
            <p:spPr>
              <a:xfrm>
                <a:off x="5905225" y="2854975"/>
                <a:ext cx="170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5" extrusionOk="0">
                    <a:moveTo>
                      <a:pt x="0" y="1"/>
                    </a:moveTo>
                    <a:lnTo>
                      <a:pt x="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>
                <a:off x="5906900" y="2732400"/>
                <a:ext cx="8764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171" extrusionOk="0">
                    <a:moveTo>
                      <a:pt x="35058" y="0"/>
                    </a:moveTo>
                    <a:lnTo>
                      <a:pt x="334" y="4837"/>
                    </a:lnTo>
                    <a:lnTo>
                      <a:pt x="167" y="4871"/>
                    </a:lnTo>
                    <a:lnTo>
                      <a:pt x="0" y="5171"/>
                    </a:lnTo>
                    <a:lnTo>
                      <a:pt x="67" y="5171"/>
                    </a:lnTo>
                    <a:lnTo>
                      <a:pt x="35058" y="267"/>
                    </a:lnTo>
                    <a:lnTo>
                      <a:pt x="35058" y="134"/>
                    </a:lnTo>
                    <a:lnTo>
                      <a:pt x="35058" y="100"/>
                    </a:lnTo>
                    <a:lnTo>
                      <a:pt x="35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9"/>
              <p:cNvSpPr/>
              <p:nvPr/>
            </p:nvSpPr>
            <p:spPr>
              <a:xfrm>
                <a:off x="5912725" y="2406325"/>
                <a:ext cx="670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710" extrusionOk="0">
                    <a:moveTo>
                      <a:pt x="1" y="1"/>
                    </a:moveTo>
                    <a:lnTo>
                      <a:pt x="1" y="9074"/>
                    </a:lnTo>
                    <a:lnTo>
                      <a:pt x="101" y="9074"/>
                    </a:lnTo>
                    <a:lnTo>
                      <a:pt x="101" y="9207"/>
                    </a:lnTo>
                    <a:lnTo>
                      <a:pt x="1" y="9207"/>
                    </a:lnTo>
                    <a:lnTo>
                      <a:pt x="1" y="11709"/>
                    </a:lnTo>
                    <a:lnTo>
                      <a:pt x="34" y="11709"/>
                    </a:lnTo>
                    <a:lnTo>
                      <a:pt x="101" y="11676"/>
                    </a:lnTo>
                    <a:lnTo>
                      <a:pt x="267" y="11676"/>
                    </a:lnTo>
                    <a:lnTo>
                      <a:pt x="267" y="4371"/>
                    </a:lnTo>
                    <a:lnTo>
                      <a:pt x="167" y="4371"/>
                    </a:lnTo>
                    <a:lnTo>
                      <a:pt x="167" y="4204"/>
                    </a:lnTo>
                    <a:lnTo>
                      <a:pt x="267" y="420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9"/>
              <p:cNvSpPr/>
              <p:nvPr/>
            </p:nvSpPr>
            <p:spPr>
              <a:xfrm>
                <a:off x="5912725" y="2322950"/>
                <a:ext cx="670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069" extrusionOk="0">
                    <a:moveTo>
                      <a:pt x="1" y="0"/>
                    </a:moveTo>
                    <a:lnTo>
                      <a:pt x="1" y="133"/>
                    </a:lnTo>
                    <a:lnTo>
                      <a:pt x="1" y="3036"/>
                    </a:lnTo>
                    <a:lnTo>
                      <a:pt x="267" y="3069"/>
                    </a:lnTo>
                    <a:lnTo>
                      <a:pt x="267" y="16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9"/>
              <p:cNvSpPr/>
              <p:nvPr/>
            </p:nvSpPr>
            <p:spPr>
              <a:xfrm>
                <a:off x="5912725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267" y="1"/>
                    </a:moveTo>
                    <a:lnTo>
                      <a:pt x="34" y="34"/>
                    </a:lnTo>
                    <a:lnTo>
                      <a:pt x="1" y="34"/>
                    </a:lnTo>
                    <a:lnTo>
                      <a:pt x="1" y="2102"/>
                    </a:lnTo>
                    <a:lnTo>
                      <a:pt x="267" y="210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9"/>
              <p:cNvSpPr/>
              <p:nvPr/>
            </p:nvSpPr>
            <p:spPr>
              <a:xfrm>
                <a:off x="5386525" y="2393825"/>
                <a:ext cx="14001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07" h="835" extrusionOk="0">
                    <a:moveTo>
                      <a:pt x="0" y="0"/>
                    </a:moveTo>
                    <a:lnTo>
                      <a:pt x="0" y="301"/>
                    </a:lnTo>
                    <a:lnTo>
                      <a:pt x="134" y="301"/>
                    </a:lnTo>
                    <a:lnTo>
                      <a:pt x="6405" y="367"/>
                    </a:lnTo>
                    <a:lnTo>
                      <a:pt x="6405" y="234"/>
                    </a:lnTo>
                    <a:lnTo>
                      <a:pt x="6538" y="234"/>
                    </a:lnTo>
                    <a:lnTo>
                      <a:pt x="6538" y="367"/>
                    </a:lnTo>
                    <a:lnTo>
                      <a:pt x="21049" y="501"/>
                    </a:lnTo>
                    <a:lnTo>
                      <a:pt x="21315" y="501"/>
                    </a:lnTo>
                    <a:lnTo>
                      <a:pt x="55873" y="834"/>
                    </a:lnTo>
                    <a:lnTo>
                      <a:pt x="56007" y="834"/>
                    </a:lnTo>
                    <a:lnTo>
                      <a:pt x="56007" y="534"/>
                    </a:lnTo>
                    <a:lnTo>
                      <a:pt x="55873" y="534"/>
                    </a:lnTo>
                    <a:lnTo>
                      <a:pt x="21315" y="234"/>
                    </a:lnTo>
                    <a:lnTo>
                      <a:pt x="21049" y="20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9"/>
              <p:cNvSpPr/>
              <p:nvPr/>
            </p:nvSpPr>
            <p:spPr>
              <a:xfrm>
                <a:off x="5379850" y="2597300"/>
                <a:ext cx="1355150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6" h="4337" extrusionOk="0">
                    <a:moveTo>
                      <a:pt x="54206" y="1"/>
                    </a:moveTo>
                    <a:lnTo>
                      <a:pt x="28454" y="3169"/>
                    </a:lnTo>
                    <a:lnTo>
                      <a:pt x="28487" y="3203"/>
                    </a:lnTo>
                    <a:lnTo>
                      <a:pt x="28387" y="3303"/>
                    </a:lnTo>
                    <a:lnTo>
                      <a:pt x="28321" y="3203"/>
                    </a:lnTo>
                    <a:lnTo>
                      <a:pt x="21582" y="4037"/>
                    </a:lnTo>
                    <a:lnTo>
                      <a:pt x="21416" y="4037"/>
                    </a:lnTo>
                    <a:lnTo>
                      <a:pt x="21349" y="4070"/>
                    </a:lnTo>
                    <a:lnTo>
                      <a:pt x="0" y="4070"/>
                    </a:lnTo>
                    <a:lnTo>
                      <a:pt x="0" y="4337"/>
                    </a:lnTo>
                    <a:lnTo>
                      <a:pt x="21349" y="4337"/>
                    </a:lnTo>
                    <a:lnTo>
                      <a:pt x="21582" y="4304"/>
                    </a:lnTo>
                    <a:lnTo>
                      <a:pt x="54206" y="267"/>
                    </a:lnTo>
                    <a:lnTo>
                      <a:pt x="54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9"/>
              <p:cNvSpPr/>
              <p:nvPr/>
            </p:nvSpPr>
            <p:spPr>
              <a:xfrm>
                <a:off x="622545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1" y="1"/>
                    </a:moveTo>
                    <a:lnTo>
                      <a:pt x="1" y="67"/>
                    </a:lnTo>
                    <a:lnTo>
                      <a:pt x="1" y="1101"/>
                    </a:lnTo>
                    <a:cubicBezTo>
                      <a:pt x="1" y="1335"/>
                      <a:pt x="167" y="1502"/>
                      <a:pt x="401" y="1535"/>
                    </a:cubicBezTo>
                    <a:lnTo>
                      <a:pt x="4437" y="1735"/>
                    </a:lnTo>
                    <a:cubicBezTo>
                      <a:pt x="4537" y="1735"/>
                      <a:pt x="4671" y="1702"/>
                      <a:pt x="4737" y="1635"/>
                    </a:cubicBezTo>
                    <a:cubicBezTo>
                      <a:pt x="4837" y="1535"/>
                      <a:pt x="4871" y="1435"/>
                      <a:pt x="4871" y="1302"/>
                    </a:cubicBezTo>
                    <a:lnTo>
                      <a:pt x="4871" y="368"/>
                    </a:lnTo>
                    <a:lnTo>
                      <a:pt x="4871" y="201"/>
                    </a:lnTo>
                    <a:lnTo>
                      <a:pt x="4604" y="201"/>
                    </a:lnTo>
                    <a:lnTo>
                      <a:pt x="4604" y="368"/>
                    </a:lnTo>
                    <a:lnTo>
                      <a:pt x="4604" y="1302"/>
                    </a:lnTo>
                    <a:cubicBezTo>
                      <a:pt x="4604" y="1335"/>
                      <a:pt x="4570" y="1402"/>
                      <a:pt x="4537" y="1435"/>
                    </a:cubicBezTo>
                    <a:cubicBezTo>
                      <a:pt x="4504" y="1435"/>
                      <a:pt x="4470" y="1468"/>
                      <a:pt x="4437" y="1468"/>
                    </a:cubicBezTo>
                    <a:lnTo>
                      <a:pt x="401" y="1268"/>
                    </a:lnTo>
                    <a:cubicBezTo>
                      <a:pt x="334" y="1235"/>
                      <a:pt x="267" y="1168"/>
                      <a:pt x="267" y="1101"/>
                    </a:cubicBezTo>
                    <a:lnTo>
                      <a:pt x="267" y="67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>
                <a:off x="6319675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8" y="33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>
                <a:off x="6246300" y="2345450"/>
                <a:ext cx="800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169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701"/>
                    </a:lnTo>
                    <a:cubicBezTo>
                      <a:pt x="0" y="868"/>
                      <a:pt x="134" y="1001"/>
                      <a:pt x="301" y="1035"/>
                    </a:cubicBezTo>
                    <a:lnTo>
                      <a:pt x="2869" y="1168"/>
                    </a:lnTo>
                    <a:lnTo>
                      <a:pt x="2903" y="1168"/>
                    </a:lnTo>
                    <a:cubicBezTo>
                      <a:pt x="2969" y="1168"/>
                      <a:pt x="3036" y="1135"/>
                      <a:pt x="3103" y="1068"/>
                    </a:cubicBezTo>
                    <a:cubicBezTo>
                      <a:pt x="3169" y="1001"/>
                      <a:pt x="3203" y="935"/>
                      <a:pt x="3203" y="835"/>
                    </a:cubicBezTo>
                    <a:lnTo>
                      <a:pt x="3203" y="301"/>
                    </a:lnTo>
                    <a:lnTo>
                      <a:pt x="3203" y="167"/>
                    </a:lnTo>
                    <a:lnTo>
                      <a:pt x="2936" y="167"/>
                    </a:lnTo>
                    <a:lnTo>
                      <a:pt x="2936" y="301"/>
                    </a:lnTo>
                    <a:lnTo>
                      <a:pt x="2936" y="835"/>
                    </a:lnTo>
                    <a:cubicBezTo>
                      <a:pt x="2936" y="868"/>
                      <a:pt x="2936" y="868"/>
                      <a:pt x="2936" y="868"/>
                    </a:cubicBezTo>
                    <a:cubicBezTo>
                      <a:pt x="2903" y="868"/>
                      <a:pt x="2903" y="901"/>
                      <a:pt x="2869" y="901"/>
                    </a:cubicBezTo>
                    <a:lnTo>
                      <a:pt x="301" y="768"/>
                    </a:lnTo>
                    <a:cubicBezTo>
                      <a:pt x="301" y="768"/>
                      <a:pt x="267" y="735"/>
                      <a:pt x="267" y="701"/>
                    </a:cubicBezTo>
                    <a:lnTo>
                      <a:pt x="267" y="13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>
                <a:off x="5384850" y="2399650"/>
                <a:ext cx="1651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3704" extrusionOk="0">
                    <a:moveTo>
                      <a:pt x="6472" y="1"/>
                    </a:moveTo>
                    <a:lnTo>
                      <a:pt x="6472" y="134"/>
                    </a:lnTo>
                    <a:lnTo>
                      <a:pt x="6472" y="3503"/>
                    </a:lnTo>
                    <a:lnTo>
                      <a:pt x="201" y="3537"/>
                    </a:lnTo>
                    <a:lnTo>
                      <a:pt x="0" y="3537"/>
                    </a:lnTo>
                    <a:lnTo>
                      <a:pt x="0" y="3704"/>
                    </a:lnTo>
                    <a:lnTo>
                      <a:pt x="201" y="3670"/>
                    </a:lnTo>
                    <a:lnTo>
                      <a:pt x="6505" y="3670"/>
                    </a:lnTo>
                    <a:lnTo>
                      <a:pt x="6472" y="3603"/>
                    </a:lnTo>
                    <a:lnTo>
                      <a:pt x="6605" y="3570"/>
                    </a:lnTo>
                    <a:lnTo>
                      <a:pt x="6605" y="134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>
                <a:off x="5916900" y="2511400"/>
                <a:ext cx="17515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6739" extrusionOk="0">
                    <a:moveTo>
                      <a:pt x="0" y="1"/>
                    </a:moveTo>
                    <a:lnTo>
                      <a:pt x="0" y="168"/>
                    </a:lnTo>
                    <a:lnTo>
                      <a:pt x="2736" y="168"/>
                    </a:lnTo>
                    <a:lnTo>
                      <a:pt x="6839" y="6639"/>
                    </a:lnTo>
                    <a:lnTo>
                      <a:pt x="6905" y="6739"/>
                    </a:lnTo>
                    <a:lnTo>
                      <a:pt x="7005" y="6639"/>
                    </a:lnTo>
                    <a:lnTo>
                      <a:pt x="6972" y="6605"/>
                    </a:lnTo>
                    <a:lnTo>
                      <a:pt x="2836" y="34"/>
                    </a:lnTo>
                    <a:lnTo>
                      <a:pt x="2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9"/>
              <p:cNvSpPr/>
              <p:nvPr/>
            </p:nvSpPr>
            <p:spPr>
              <a:xfrm>
                <a:off x="5376500" y="2653175"/>
                <a:ext cx="13601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7" h="4471" extrusionOk="0">
                    <a:moveTo>
                      <a:pt x="54340" y="0"/>
                    </a:moveTo>
                    <a:cubicBezTo>
                      <a:pt x="52639" y="234"/>
                      <a:pt x="23651" y="3903"/>
                      <a:pt x="21716" y="4170"/>
                    </a:cubicBezTo>
                    <a:lnTo>
                      <a:pt x="21450" y="4170"/>
                    </a:lnTo>
                    <a:lnTo>
                      <a:pt x="134" y="3870"/>
                    </a:lnTo>
                    <a:lnTo>
                      <a:pt x="1" y="3870"/>
                    </a:lnTo>
                    <a:lnTo>
                      <a:pt x="1" y="4170"/>
                    </a:lnTo>
                    <a:lnTo>
                      <a:pt x="21616" y="4470"/>
                    </a:lnTo>
                    <a:cubicBezTo>
                      <a:pt x="21616" y="4470"/>
                      <a:pt x="52205" y="568"/>
                      <a:pt x="54340" y="301"/>
                    </a:cubicBezTo>
                    <a:cubicBezTo>
                      <a:pt x="54373" y="267"/>
                      <a:pt x="54373" y="267"/>
                      <a:pt x="54406" y="267"/>
                    </a:cubicBezTo>
                    <a:lnTo>
                      <a:pt x="543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9"/>
              <p:cNvSpPr/>
              <p:nvPr/>
            </p:nvSpPr>
            <p:spPr>
              <a:xfrm>
                <a:off x="5401525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401"/>
                    </a:lnTo>
                    <a:lnTo>
                      <a:pt x="19048" y="1702"/>
                    </a:lnTo>
                    <a:lnTo>
                      <a:pt x="19148" y="1702"/>
                    </a:lnTo>
                    <a:lnTo>
                      <a:pt x="19148" y="100"/>
                    </a:lnTo>
                    <a:lnTo>
                      <a:pt x="19148" y="34"/>
                    </a:lnTo>
                    <a:lnTo>
                      <a:pt x="18981" y="34"/>
                    </a:lnTo>
                    <a:lnTo>
                      <a:pt x="18981" y="100"/>
                    </a:lnTo>
                    <a:lnTo>
                      <a:pt x="18981" y="1568"/>
                    </a:lnTo>
                    <a:lnTo>
                      <a:pt x="134" y="1268"/>
                    </a:lnTo>
                    <a:lnTo>
                      <a:pt x="134" y="10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9"/>
              <p:cNvSpPr/>
              <p:nvPr/>
            </p:nvSpPr>
            <p:spPr>
              <a:xfrm>
                <a:off x="5365675" y="2686525"/>
                <a:ext cx="13710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40" h="7006" extrusionOk="0">
                    <a:moveTo>
                      <a:pt x="54773" y="1"/>
                    </a:moveTo>
                    <a:lnTo>
                      <a:pt x="23184" y="4304"/>
                    </a:lnTo>
                    <a:lnTo>
                      <a:pt x="21649" y="6739"/>
                    </a:lnTo>
                    <a:lnTo>
                      <a:pt x="21616" y="6772"/>
                    </a:lnTo>
                    <a:lnTo>
                      <a:pt x="21582" y="6739"/>
                    </a:lnTo>
                    <a:lnTo>
                      <a:pt x="19981" y="4437"/>
                    </a:lnTo>
                    <a:lnTo>
                      <a:pt x="100" y="4371"/>
                    </a:lnTo>
                    <a:lnTo>
                      <a:pt x="0" y="4371"/>
                    </a:lnTo>
                    <a:lnTo>
                      <a:pt x="868" y="6739"/>
                    </a:lnTo>
                    <a:lnTo>
                      <a:pt x="901" y="6839"/>
                    </a:lnTo>
                    <a:lnTo>
                      <a:pt x="1034" y="6772"/>
                    </a:lnTo>
                    <a:lnTo>
                      <a:pt x="1034" y="6739"/>
                    </a:lnTo>
                    <a:lnTo>
                      <a:pt x="200" y="4537"/>
                    </a:lnTo>
                    <a:lnTo>
                      <a:pt x="200" y="4537"/>
                    </a:lnTo>
                    <a:lnTo>
                      <a:pt x="19881" y="4571"/>
                    </a:lnTo>
                    <a:lnTo>
                      <a:pt x="21416" y="6739"/>
                    </a:lnTo>
                    <a:lnTo>
                      <a:pt x="21616" y="7006"/>
                    </a:lnTo>
                    <a:lnTo>
                      <a:pt x="21816" y="6706"/>
                    </a:lnTo>
                    <a:lnTo>
                      <a:pt x="23284" y="4404"/>
                    </a:lnTo>
                    <a:lnTo>
                      <a:pt x="54773" y="134"/>
                    </a:lnTo>
                    <a:lnTo>
                      <a:pt x="54839" y="134"/>
                    </a:lnTo>
                    <a:lnTo>
                      <a:pt x="54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9"/>
              <p:cNvSpPr/>
              <p:nvPr/>
            </p:nvSpPr>
            <p:spPr>
              <a:xfrm>
                <a:off x="5546625" y="2488900"/>
                <a:ext cx="3686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5905" extrusionOk="0">
                    <a:moveTo>
                      <a:pt x="134" y="0"/>
                    </a:moveTo>
                    <a:lnTo>
                      <a:pt x="1" y="33"/>
                    </a:lnTo>
                    <a:lnTo>
                      <a:pt x="34" y="100"/>
                    </a:lnTo>
                    <a:lnTo>
                      <a:pt x="2669" y="5704"/>
                    </a:lnTo>
                    <a:lnTo>
                      <a:pt x="14645" y="5904"/>
                    </a:lnTo>
                    <a:lnTo>
                      <a:pt x="14745" y="5904"/>
                    </a:lnTo>
                    <a:lnTo>
                      <a:pt x="14745" y="5771"/>
                    </a:lnTo>
                    <a:lnTo>
                      <a:pt x="14645" y="5771"/>
                    </a:lnTo>
                    <a:lnTo>
                      <a:pt x="2769" y="557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9"/>
              <p:cNvSpPr/>
              <p:nvPr/>
            </p:nvSpPr>
            <p:spPr>
              <a:xfrm>
                <a:off x="3671950" y="2319600"/>
                <a:ext cx="1456900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76" h="21683" extrusionOk="0">
                    <a:moveTo>
                      <a:pt x="34692" y="1"/>
                    </a:moveTo>
                    <a:lnTo>
                      <a:pt x="1" y="2269"/>
                    </a:lnTo>
                    <a:lnTo>
                      <a:pt x="1" y="2302"/>
                    </a:lnTo>
                    <a:lnTo>
                      <a:pt x="1" y="2402"/>
                    </a:lnTo>
                    <a:lnTo>
                      <a:pt x="1" y="2536"/>
                    </a:lnTo>
                    <a:lnTo>
                      <a:pt x="17447" y="1402"/>
                    </a:lnTo>
                    <a:lnTo>
                      <a:pt x="17447" y="1235"/>
                    </a:lnTo>
                    <a:lnTo>
                      <a:pt x="17747" y="1235"/>
                    </a:lnTo>
                    <a:lnTo>
                      <a:pt x="17747" y="1402"/>
                    </a:lnTo>
                    <a:lnTo>
                      <a:pt x="18281" y="1335"/>
                    </a:lnTo>
                    <a:lnTo>
                      <a:pt x="18281" y="1201"/>
                    </a:lnTo>
                    <a:lnTo>
                      <a:pt x="18281" y="1168"/>
                    </a:lnTo>
                    <a:lnTo>
                      <a:pt x="18547" y="1168"/>
                    </a:lnTo>
                    <a:lnTo>
                      <a:pt x="18547" y="1201"/>
                    </a:lnTo>
                    <a:lnTo>
                      <a:pt x="18547" y="1335"/>
                    </a:lnTo>
                    <a:lnTo>
                      <a:pt x="21216" y="1168"/>
                    </a:lnTo>
                    <a:lnTo>
                      <a:pt x="21216" y="1035"/>
                    </a:lnTo>
                    <a:lnTo>
                      <a:pt x="21516" y="1035"/>
                    </a:lnTo>
                    <a:lnTo>
                      <a:pt x="21516" y="1135"/>
                    </a:lnTo>
                    <a:lnTo>
                      <a:pt x="22050" y="1101"/>
                    </a:lnTo>
                    <a:lnTo>
                      <a:pt x="22050" y="1035"/>
                    </a:lnTo>
                    <a:lnTo>
                      <a:pt x="22317" y="1035"/>
                    </a:lnTo>
                    <a:lnTo>
                      <a:pt x="22317" y="1101"/>
                    </a:lnTo>
                    <a:lnTo>
                      <a:pt x="34559" y="301"/>
                    </a:lnTo>
                    <a:lnTo>
                      <a:pt x="34559" y="134"/>
                    </a:lnTo>
                    <a:lnTo>
                      <a:pt x="34826" y="134"/>
                    </a:lnTo>
                    <a:lnTo>
                      <a:pt x="34826" y="267"/>
                    </a:lnTo>
                    <a:lnTo>
                      <a:pt x="36160" y="267"/>
                    </a:lnTo>
                    <a:lnTo>
                      <a:pt x="36160" y="234"/>
                    </a:lnTo>
                    <a:lnTo>
                      <a:pt x="36293" y="234"/>
                    </a:lnTo>
                    <a:lnTo>
                      <a:pt x="36293" y="267"/>
                    </a:lnTo>
                    <a:lnTo>
                      <a:pt x="55174" y="267"/>
                    </a:lnTo>
                    <a:lnTo>
                      <a:pt x="55174" y="201"/>
                    </a:lnTo>
                    <a:lnTo>
                      <a:pt x="55307" y="201"/>
                    </a:lnTo>
                    <a:lnTo>
                      <a:pt x="55307" y="267"/>
                    </a:lnTo>
                    <a:lnTo>
                      <a:pt x="55807" y="267"/>
                    </a:lnTo>
                    <a:cubicBezTo>
                      <a:pt x="55774" y="1268"/>
                      <a:pt x="55774" y="2135"/>
                      <a:pt x="55741" y="3003"/>
                    </a:cubicBezTo>
                    <a:lnTo>
                      <a:pt x="55874" y="3003"/>
                    </a:lnTo>
                    <a:lnTo>
                      <a:pt x="55874" y="3270"/>
                    </a:lnTo>
                    <a:lnTo>
                      <a:pt x="55741" y="3270"/>
                    </a:lnTo>
                    <a:cubicBezTo>
                      <a:pt x="55741" y="4070"/>
                      <a:pt x="55741" y="4904"/>
                      <a:pt x="55741" y="5705"/>
                    </a:cubicBezTo>
                    <a:cubicBezTo>
                      <a:pt x="55741" y="6038"/>
                      <a:pt x="55741" y="6405"/>
                      <a:pt x="55741" y="6739"/>
                    </a:cubicBezTo>
                    <a:lnTo>
                      <a:pt x="55941" y="6739"/>
                    </a:lnTo>
                    <a:lnTo>
                      <a:pt x="55941" y="6906"/>
                    </a:lnTo>
                    <a:lnTo>
                      <a:pt x="55741" y="6906"/>
                    </a:lnTo>
                    <a:cubicBezTo>
                      <a:pt x="55741" y="9674"/>
                      <a:pt x="55841" y="12443"/>
                      <a:pt x="56008" y="15178"/>
                    </a:cubicBezTo>
                    <a:lnTo>
                      <a:pt x="56141" y="15178"/>
                    </a:lnTo>
                    <a:lnTo>
                      <a:pt x="56141" y="15445"/>
                    </a:lnTo>
                    <a:lnTo>
                      <a:pt x="56008" y="15445"/>
                    </a:lnTo>
                    <a:cubicBezTo>
                      <a:pt x="56041" y="16045"/>
                      <a:pt x="56108" y="16646"/>
                      <a:pt x="56141" y="17246"/>
                    </a:cubicBezTo>
                    <a:lnTo>
                      <a:pt x="56274" y="17246"/>
                    </a:lnTo>
                    <a:lnTo>
                      <a:pt x="56274" y="17513"/>
                    </a:lnTo>
                    <a:lnTo>
                      <a:pt x="57909" y="17513"/>
                    </a:lnTo>
                    <a:cubicBezTo>
                      <a:pt x="57609" y="18114"/>
                      <a:pt x="56775" y="19982"/>
                      <a:pt x="56541" y="21416"/>
                    </a:cubicBezTo>
                    <a:lnTo>
                      <a:pt x="55841" y="21416"/>
                    </a:lnTo>
                    <a:lnTo>
                      <a:pt x="55807" y="21516"/>
                    </a:lnTo>
                    <a:lnTo>
                      <a:pt x="55674" y="21449"/>
                    </a:lnTo>
                    <a:lnTo>
                      <a:pt x="55707" y="21416"/>
                    </a:lnTo>
                    <a:lnTo>
                      <a:pt x="35293" y="21416"/>
                    </a:lnTo>
                    <a:lnTo>
                      <a:pt x="35093" y="21683"/>
                    </a:lnTo>
                    <a:lnTo>
                      <a:pt x="56641" y="21683"/>
                    </a:lnTo>
                    <a:cubicBezTo>
                      <a:pt x="56708" y="21683"/>
                      <a:pt x="56741" y="21649"/>
                      <a:pt x="56741" y="21649"/>
                    </a:cubicBezTo>
                    <a:cubicBezTo>
                      <a:pt x="56775" y="21616"/>
                      <a:pt x="56775" y="21583"/>
                      <a:pt x="56808" y="21549"/>
                    </a:cubicBezTo>
                    <a:cubicBezTo>
                      <a:pt x="57042" y="20148"/>
                      <a:pt x="57942" y="18147"/>
                      <a:pt x="58176" y="17580"/>
                    </a:cubicBezTo>
                    <a:cubicBezTo>
                      <a:pt x="58209" y="17480"/>
                      <a:pt x="58242" y="17446"/>
                      <a:pt x="58242" y="17446"/>
                    </a:cubicBezTo>
                    <a:cubicBezTo>
                      <a:pt x="58276" y="17380"/>
                      <a:pt x="58276" y="17346"/>
                      <a:pt x="58242" y="17313"/>
                    </a:cubicBezTo>
                    <a:cubicBezTo>
                      <a:pt x="58242" y="17313"/>
                      <a:pt x="58242" y="17313"/>
                      <a:pt x="58242" y="17280"/>
                    </a:cubicBezTo>
                    <a:cubicBezTo>
                      <a:pt x="58209" y="17246"/>
                      <a:pt x="58176" y="17246"/>
                      <a:pt x="58109" y="17246"/>
                    </a:cubicBezTo>
                    <a:lnTo>
                      <a:pt x="56441" y="17246"/>
                    </a:lnTo>
                    <a:cubicBezTo>
                      <a:pt x="56408" y="17013"/>
                      <a:pt x="56408" y="16779"/>
                      <a:pt x="56374" y="16546"/>
                    </a:cubicBezTo>
                    <a:cubicBezTo>
                      <a:pt x="56341" y="16145"/>
                      <a:pt x="56308" y="15712"/>
                      <a:pt x="56308" y="15312"/>
                    </a:cubicBezTo>
                    <a:cubicBezTo>
                      <a:pt x="56108" y="12143"/>
                      <a:pt x="56008" y="8907"/>
                      <a:pt x="56008" y="5705"/>
                    </a:cubicBezTo>
                    <a:cubicBezTo>
                      <a:pt x="56008" y="4871"/>
                      <a:pt x="56008" y="4003"/>
                      <a:pt x="56041" y="3136"/>
                    </a:cubicBezTo>
                    <a:cubicBezTo>
                      <a:pt x="56041" y="2703"/>
                      <a:pt x="56041" y="2236"/>
                      <a:pt x="56074" y="1802"/>
                    </a:cubicBezTo>
                    <a:cubicBezTo>
                      <a:pt x="56074" y="1735"/>
                      <a:pt x="56074" y="1702"/>
                      <a:pt x="56074" y="1635"/>
                    </a:cubicBezTo>
                    <a:cubicBezTo>
                      <a:pt x="56074" y="1502"/>
                      <a:pt x="56074" y="1368"/>
                      <a:pt x="56074" y="1201"/>
                    </a:cubicBezTo>
                    <a:cubicBezTo>
                      <a:pt x="56074" y="868"/>
                      <a:pt x="56108" y="501"/>
                      <a:pt x="56108" y="134"/>
                    </a:cubicBezTo>
                    <a:cubicBezTo>
                      <a:pt x="56108" y="101"/>
                      <a:pt x="56108" y="67"/>
                      <a:pt x="56074" y="34"/>
                    </a:cubicBezTo>
                    <a:cubicBezTo>
                      <a:pt x="56074" y="34"/>
                      <a:pt x="56041" y="34"/>
                      <a:pt x="56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>
                <a:off x="3671950" y="2732400"/>
                <a:ext cx="8773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93" h="517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34"/>
                    </a:lnTo>
                    <a:lnTo>
                      <a:pt x="1" y="267"/>
                    </a:lnTo>
                    <a:lnTo>
                      <a:pt x="34692" y="5104"/>
                    </a:lnTo>
                    <a:lnTo>
                      <a:pt x="35026" y="5171"/>
                    </a:lnTo>
                    <a:lnTo>
                      <a:pt x="35093" y="5171"/>
                    </a:lnTo>
                    <a:lnTo>
                      <a:pt x="34892" y="48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>
                <a:off x="4549250" y="285497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" y="1"/>
                    </a:moveTo>
                    <a:lnTo>
                      <a:pt x="1" y="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>
                <a:off x="5606675" y="2457200"/>
                <a:ext cx="7757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70" extrusionOk="0">
                    <a:moveTo>
                      <a:pt x="1535" y="267"/>
                    </a:moveTo>
                    <a:cubicBezTo>
                      <a:pt x="2235" y="267"/>
                      <a:pt x="2802" y="834"/>
                      <a:pt x="2802" y="1535"/>
                    </a:cubicBezTo>
                    <a:cubicBezTo>
                      <a:pt x="2802" y="2235"/>
                      <a:pt x="2235" y="2803"/>
                      <a:pt x="1535" y="2803"/>
                    </a:cubicBezTo>
                    <a:cubicBezTo>
                      <a:pt x="834" y="2803"/>
                      <a:pt x="267" y="2235"/>
                      <a:pt x="267" y="1535"/>
                    </a:cubicBezTo>
                    <a:cubicBezTo>
                      <a:pt x="267" y="834"/>
                      <a:pt x="834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0" y="668"/>
                      <a:pt x="0" y="1535"/>
                    </a:cubicBezTo>
                    <a:cubicBezTo>
                      <a:pt x="0" y="2402"/>
                      <a:pt x="701" y="3069"/>
                      <a:pt x="1535" y="3069"/>
                    </a:cubicBezTo>
                    <a:cubicBezTo>
                      <a:pt x="2402" y="3069"/>
                      <a:pt x="3103" y="2402"/>
                      <a:pt x="3103" y="1535"/>
                    </a:cubicBezTo>
                    <a:cubicBezTo>
                      <a:pt x="3103" y="701"/>
                      <a:pt x="2402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9"/>
              <p:cNvSpPr/>
              <p:nvPr/>
            </p:nvSpPr>
            <p:spPr>
              <a:xfrm>
                <a:off x="4771900" y="2457200"/>
                <a:ext cx="7760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3070" extrusionOk="0">
                    <a:moveTo>
                      <a:pt x="1535" y="267"/>
                    </a:moveTo>
                    <a:cubicBezTo>
                      <a:pt x="2236" y="267"/>
                      <a:pt x="2803" y="834"/>
                      <a:pt x="2803" y="1535"/>
                    </a:cubicBezTo>
                    <a:cubicBezTo>
                      <a:pt x="2803" y="2235"/>
                      <a:pt x="2236" y="2803"/>
                      <a:pt x="1535" y="2803"/>
                    </a:cubicBezTo>
                    <a:cubicBezTo>
                      <a:pt x="835" y="2803"/>
                      <a:pt x="268" y="2235"/>
                      <a:pt x="268" y="1535"/>
                    </a:cubicBezTo>
                    <a:cubicBezTo>
                      <a:pt x="268" y="834"/>
                      <a:pt x="835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668"/>
                      <a:pt x="1" y="1535"/>
                    </a:cubicBezTo>
                    <a:cubicBezTo>
                      <a:pt x="1" y="2402"/>
                      <a:pt x="701" y="3069"/>
                      <a:pt x="1535" y="3069"/>
                    </a:cubicBezTo>
                    <a:cubicBezTo>
                      <a:pt x="2403" y="3069"/>
                      <a:pt x="3103" y="2402"/>
                      <a:pt x="3103" y="1535"/>
                    </a:cubicBezTo>
                    <a:cubicBezTo>
                      <a:pt x="3103" y="701"/>
                      <a:pt x="2403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9"/>
              <p:cNvSpPr/>
              <p:nvPr/>
            </p:nvSpPr>
            <p:spPr>
              <a:xfrm>
                <a:off x="4536750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0" y="1"/>
                    </a:moveTo>
                    <a:lnTo>
                      <a:pt x="0" y="2102"/>
                    </a:lnTo>
                    <a:lnTo>
                      <a:pt x="267" y="2102"/>
                    </a:lnTo>
                    <a:lnTo>
                      <a:pt x="267" y="34"/>
                    </a:lnTo>
                    <a:lnTo>
                      <a:pt x="234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>
                <a:off x="4535900" y="2322950"/>
                <a:ext cx="755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69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3069"/>
                    </a:lnTo>
                    <a:lnTo>
                      <a:pt x="301" y="3036"/>
                    </a:lnTo>
                    <a:lnTo>
                      <a:pt x="301" y="13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>
                <a:off x="4535900" y="2406325"/>
                <a:ext cx="755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710" extrusionOk="0">
                    <a:moveTo>
                      <a:pt x="1" y="1"/>
                    </a:moveTo>
                    <a:lnTo>
                      <a:pt x="1" y="4204"/>
                    </a:lnTo>
                    <a:lnTo>
                      <a:pt x="134" y="4204"/>
                    </a:lnTo>
                    <a:lnTo>
                      <a:pt x="134" y="4371"/>
                    </a:lnTo>
                    <a:lnTo>
                      <a:pt x="1" y="4371"/>
                    </a:lnTo>
                    <a:lnTo>
                      <a:pt x="1" y="11676"/>
                    </a:lnTo>
                    <a:lnTo>
                      <a:pt x="268" y="11709"/>
                    </a:lnTo>
                    <a:lnTo>
                      <a:pt x="301" y="11709"/>
                    </a:lnTo>
                    <a:lnTo>
                      <a:pt x="301" y="9207"/>
                    </a:lnTo>
                    <a:lnTo>
                      <a:pt x="201" y="9207"/>
                    </a:lnTo>
                    <a:lnTo>
                      <a:pt x="201" y="9074"/>
                    </a:lnTo>
                    <a:lnTo>
                      <a:pt x="301" y="9074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9"/>
              <p:cNvSpPr/>
              <p:nvPr/>
            </p:nvSpPr>
            <p:spPr>
              <a:xfrm>
                <a:off x="3665300" y="2734900"/>
                <a:ext cx="66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4" extrusionOk="0">
                    <a:moveTo>
                      <a:pt x="267" y="0"/>
                    </a:moveTo>
                    <a:lnTo>
                      <a:pt x="0" y="34"/>
                    </a:lnTo>
                    <a:lnTo>
                      <a:pt x="267" y="3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9"/>
              <p:cNvSpPr/>
              <p:nvPr/>
            </p:nvSpPr>
            <p:spPr>
              <a:xfrm>
                <a:off x="3665300" y="2377150"/>
                <a:ext cx="66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01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267" y="10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9"/>
              <p:cNvSpPr/>
              <p:nvPr/>
            </p:nvSpPr>
            <p:spPr>
              <a:xfrm>
                <a:off x="3668625" y="2393825"/>
                <a:ext cx="14010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41" h="835" extrusionOk="0">
                    <a:moveTo>
                      <a:pt x="55907" y="0"/>
                    </a:moveTo>
                    <a:lnTo>
                      <a:pt x="34992" y="201"/>
                    </a:lnTo>
                    <a:lnTo>
                      <a:pt x="34692" y="234"/>
                    </a:lnTo>
                    <a:lnTo>
                      <a:pt x="134" y="534"/>
                    </a:lnTo>
                    <a:lnTo>
                      <a:pt x="0" y="534"/>
                    </a:lnTo>
                    <a:lnTo>
                      <a:pt x="0" y="834"/>
                    </a:lnTo>
                    <a:lnTo>
                      <a:pt x="134" y="834"/>
                    </a:lnTo>
                    <a:lnTo>
                      <a:pt x="34692" y="501"/>
                    </a:lnTo>
                    <a:lnTo>
                      <a:pt x="34992" y="501"/>
                    </a:lnTo>
                    <a:lnTo>
                      <a:pt x="49469" y="367"/>
                    </a:lnTo>
                    <a:lnTo>
                      <a:pt x="49469" y="234"/>
                    </a:lnTo>
                    <a:lnTo>
                      <a:pt x="49603" y="234"/>
                    </a:lnTo>
                    <a:lnTo>
                      <a:pt x="49603" y="367"/>
                    </a:lnTo>
                    <a:lnTo>
                      <a:pt x="55874" y="301"/>
                    </a:lnTo>
                    <a:lnTo>
                      <a:pt x="56040" y="301"/>
                    </a:lnTo>
                    <a:lnTo>
                      <a:pt x="560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9"/>
              <p:cNvSpPr/>
              <p:nvPr/>
            </p:nvSpPr>
            <p:spPr>
              <a:xfrm>
                <a:off x="3666950" y="2645675"/>
                <a:ext cx="25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01" extrusionOk="0">
                    <a:moveTo>
                      <a:pt x="34" y="0"/>
                    </a:moveTo>
                    <a:lnTo>
                      <a:pt x="1" y="267"/>
                    </a:lnTo>
                    <a:lnTo>
                      <a:pt x="67" y="3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9"/>
              <p:cNvSpPr/>
              <p:nvPr/>
            </p:nvSpPr>
            <p:spPr>
              <a:xfrm>
                <a:off x="3721150" y="2597300"/>
                <a:ext cx="135517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7" h="4337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32591" y="4304"/>
                    </a:lnTo>
                    <a:lnTo>
                      <a:pt x="32724" y="4337"/>
                    </a:lnTo>
                    <a:lnTo>
                      <a:pt x="54206" y="4337"/>
                    </a:lnTo>
                    <a:lnTo>
                      <a:pt x="54206" y="4070"/>
                    </a:lnTo>
                    <a:lnTo>
                      <a:pt x="32858" y="4070"/>
                    </a:lnTo>
                    <a:lnTo>
                      <a:pt x="32591" y="4037"/>
                    </a:lnTo>
                    <a:lnTo>
                      <a:pt x="25853" y="3203"/>
                    </a:lnTo>
                    <a:lnTo>
                      <a:pt x="25819" y="3303"/>
                    </a:lnTo>
                    <a:lnTo>
                      <a:pt x="25686" y="3203"/>
                    </a:lnTo>
                    <a:lnTo>
                      <a:pt x="25719" y="3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9"/>
              <p:cNvSpPr/>
              <p:nvPr/>
            </p:nvSpPr>
            <p:spPr>
              <a:xfrm>
                <a:off x="410810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4604" y="1"/>
                    </a:moveTo>
                    <a:lnTo>
                      <a:pt x="4604" y="67"/>
                    </a:lnTo>
                    <a:lnTo>
                      <a:pt x="4604" y="1101"/>
                    </a:lnTo>
                    <a:cubicBezTo>
                      <a:pt x="4604" y="1168"/>
                      <a:pt x="4537" y="1235"/>
                      <a:pt x="4471" y="1235"/>
                    </a:cubicBezTo>
                    <a:lnTo>
                      <a:pt x="434" y="1435"/>
                    </a:lnTo>
                    <a:cubicBezTo>
                      <a:pt x="425" y="1445"/>
                      <a:pt x="415" y="1449"/>
                      <a:pt x="405" y="1449"/>
                    </a:cubicBezTo>
                    <a:cubicBezTo>
                      <a:pt x="381" y="1449"/>
                      <a:pt x="358" y="1425"/>
                      <a:pt x="334" y="1402"/>
                    </a:cubicBezTo>
                    <a:cubicBezTo>
                      <a:pt x="301" y="1368"/>
                      <a:pt x="268" y="1335"/>
                      <a:pt x="268" y="1302"/>
                    </a:cubicBezTo>
                    <a:lnTo>
                      <a:pt x="268" y="334"/>
                    </a:lnTo>
                    <a:lnTo>
                      <a:pt x="268" y="201"/>
                    </a:lnTo>
                    <a:lnTo>
                      <a:pt x="1" y="201"/>
                    </a:lnTo>
                    <a:lnTo>
                      <a:pt x="1" y="368"/>
                    </a:lnTo>
                    <a:lnTo>
                      <a:pt x="1" y="1302"/>
                    </a:lnTo>
                    <a:cubicBezTo>
                      <a:pt x="1" y="1435"/>
                      <a:pt x="67" y="1535"/>
                      <a:pt x="134" y="1602"/>
                    </a:cubicBezTo>
                    <a:cubicBezTo>
                      <a:pt x="234" y="1702"/>
                      <a:pt x="334" y="1735"/>
                      <a:pt x="434" y="1735"/>
                    </a:cubicBezTo>
                    <a:lnTo>
                      <a:pt x="468" y="1735"/>
                    </a:lnTo>
                    <a:lnTo>
                      <a:pt x="4471" y="1535"/>
                    </a:lnTo>
                    <a:cubicBezTo>
                      <a:pt x="4704" y="1502"/>
                      <a:pt x="4871" y="1335"/>
                      <a:pt x="4871" y="1101"/>
                    </a:cubicBezTo>
                    <a:lnTo>
                      <a:pt x="4871" y="34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9"/>
              <p:cNvSpPr/>
              <p:nvPr/>
            </p:nvSpPr>
            <p:spPr>
              <a:xfrm>
                <a:off x="4128950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7" y="33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9"/>
              <p:cNvSpPr/>
              <p:nvPr/>
            </p:nvSpPr>
            <p:spPr>
              <a:xfrm>
                <a:off x="4128950" y="2345450"/>
                <a:ext cx="809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169" extrusionOk="0">
                    <a:moveTo>
                      <a:pt x="2936" y="1"/>
                    </a:moveTo>
                    <a:lnTo>
                      <a:pt x="2936" y="134"/>
                    </a:lnTo>
                    <a:lnTo>
                      <a:pt x="2936" y="701"/>
                    </a:lnTo>
                    <a:cubicBezTo>
                      <a:pt x="2936" y="735"/>
                      <a:pt x="2936" y="735"/>
                      <a:pt x="2903" y="735"/>
                    </a:cubicBezTo>
                    <a:lnTo>
                      <a:pt x="334" y="868"/>
                    </a:lnTo>
                    <a:lnTo>
                      <a:pt x="301" y="868"/>
                    </a:lnTo>
                    <a:cubicBezTo>
                      <a:pt x="301" y="868"/>
                      <a:pt x="267" y="868"/>
                      <a:pt x="267" y="835"/>
                    </a:cubicBezTo>
                    <a:lnTo>
                      <a:pt x="267" y="301"/>
                    </a:lnTo>
                    <a:lnTo>
                      <a:pt x="267" y="167"/>
                    </a:lnTo>
                    <a:lnTo>
                      <a:pt x="1" y="167"/>
                    </a:lnTo>
                    <a:lnTo>
                      <a:pt x="1" y="301"/>
                    </a:lnTo>
                    <a:lnTo>
                      <a:pt x="1" y="835"/>
                    </a:lnTo>
                    <a:cubicBezTo>
                      <a:pt x="1" y="935"/>
                      <a:pt x="34" y="1001"/>
                      <a:pt x="101" y="1068"/>
                    </a:cubicBezTo>
                    <a:cubicBezTo>
                      <a:pt x="167" y="1135"/>
                      <a:pt x="234" y="1168"/>
                      <a:pt x="334" y="1168"/>
                    </a:cubicBezTo>
                    <a:lnTo>
                      <a:pt x="2903" y="1035"/>
                    </a:lnTo>
                    <a:cubicBezTo>
                      <a:pt x="3103" y="1001"/>
                      <a:pt x="3236" y="868"/>
                      <a:pt x="3236" y="701"/>
                    </a:cubicBezTo>
                    <a:lnTo>
                      <a:pt x="3236" y="101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9"/>
              <p:cNvSpPr/>
              <p:nvPr/>
            </p:nvSpPr>
            <p:spPr>
              <a:xfrm>
                <a:off x="4905350" y="2399650"/>
                <a:ext cx="1659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704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0" y="3570"/>
                    </a:lnTo>
                    <a:lnTo>
                      <a:pt x="134" y="3603"/>
                    </a:lnTo>
                    <a:lnTo>
                      <a:pt x="134" y="3670"/>
                    </a:lnTo>
                    <a:lnTo>
                      <a:pt x="6405" y="3670"/>
                    </a:lnTo>
                    <a:lnTo>
                      <a:pt x="6638" y="3704"/>
                    </a:lnTo>
                    <a:lnTo>
                      <a:pt x="6638" y="3537"/>
                    </a:lnTo>
                    <a:lnTo>
                      <a:pt x="6405" y="3537"/>
                    </a:lnTo>
                    <a:lnTo>
                      <a:pt x="134" y="3503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9"/>
              <p:cNvSpPr/>
              <p:nvPr/>
            </p:nvSpPr>
            <p:spPr>
              <a:xfrm>
                <a:off x="4363275" y="2511400"/>
                <a:ext cx="17600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739" extrusionOk="0">
                    <a:moveTo>
                      <a:pt x="4237" y="1"/>
                    </a:moveTo>
                    <a:lnTo>
                      <a:pt x="34" y="6605"/>
                    </a:lnTo>
                    <a:lnTo>
                      <a:pt x="1" y="6639"/>
                    </a:lnTo>
                    <a:lnTo>
                      <a:pt x="134" y="6739"/>
                    </a:lnTo>
                    <a:lnTo>
                      <a:pt x="168" y="6639"/>
                    </a:lnTo>
                    <a:lnTo>
                      <a:pt x="4304" y="168"/>
                    </a:lnTo>
                    <a:lnTo>
                      <a:pt x="7039" y="168"/>
                    </a:lnTo>
                    <a:lnTo>
                      <a:pt x="7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9"/>
              <p:cNvSpPr/>
              <p:nvPr/>
            </p:nvSpPr>
            <p:spPr>
              <a:xfrm>
                <a:off x="3719500" y="2653175"/>
                <a:ext cx="13601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6" h="4471" extrusionOk="0">
                    <a:moveTo>
                      <a:pt x="34" y="0"/>
                    </a:moveTo>
                    <a:lnTo>
                      <a:pt x="0" y="267"/>
                    </a:lnTo>
                    <a:cubicBezTo>
                      <a:pt x="0" y="267"/>
                      <a:pt x="34" y="267"/>
                      <a:pt x="67" y="301"/>
                    </a:cubicBezTo>
                    <a:cubicBezTo>
                      <a:pt x="2202" y="568"/>
                      <a:pt x="32757" y="4470"/>
                      <a:pt x="32790" y="4470"/>
                    </a:cubicBezTo>
                    <a:lnTo>
                      <a:pt x="54406" y="4170"/>
                    </a:lnTo>
                    <a:lnTo>
                      <a:pt x="54406" y="3903"/>
                    </a:lnTo>
                    <a:lnTo>
                      <a:pt x="54239" y="3903"/>
                    </a:lnTo>
                    <a:lnTo>
                      <a:pt x="32957" y="4170"/>
                    </a:lnTo>
                    <a:lnTo>
                      <a:pt x="32657" y="4170"/>
                    </a:lnTo>
                    <a:cubicBezTo>
                      <a:pt x="30589" y="3903"/>
                      <a:pt x="1735" y="234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9"/>
              <p:cNvSpPr/>
              <p:nvPr/>
            </p:nvSpPr>
            <p:spPr>
              <a:xfrm>
                <a:off x="3665300" y="2379650"/>
                <a:ext cx="6675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244" extrusionOk="0">
                    <a:moveTo>
                      <a:pt x="100" y="10641"/>
                    </a:moveTo>
                    <a:lnTo>
                      <a:pt x="167" y="10675"/>
                    </a:lnTo>
                    <a:lnTo>
                      <a:pt x="133" y="10941"/>
                    </a:lnTo>
                    <a:lnTo>
                      <a:pt x="67" y="10941"/>
                    </a:lnTo>
                    <a:lnTo>
                      <a:pt x="100" y="10641"/>
                    </a:lnTo>
                    <a:close/>
                    <a:moveTo>
                      <a:pt x="0" y="0"/>
                    </a:moveTo>
                    <a:lnTo>
                      <a:pt x="0" y="14244"/>
                    </a:lnTo>
                    <a:lnTo>
                      <a:pt x="267" y="14210"/>
                    </a:lnTo>
                    <a:lnTo>
                      <a:pt x="267" y="13443"/>
                    </a:lnTo>
                    <a:lnTo>
                      <a:pt x="133" y="13443"/>
                    </a:lnTo>
                    <a:lnTo>
                      <a:pt x="133" y="13310"/>
                    </a:lnTo>
                    <a:lnTo>
                      <a:pt x="267" y="13310"/>
                    </a:lnTo>
                    <a:lnTo>
                      <a:pt x="267" y="4737"/>
                    </a:lnTo>
                    <a:lnTo>
                      <a:pt x="133" y="4737"/>
                    </a:lnTo>
                    <a:lnTo>
                      <a:pt x="133" y="4570"/>
                    </a:lnTo>
                    <a:lnTo>
                      <a:pt x="267" y="4570"/>
                    </a:lnTo>
                    <a:lnTo>
                      <a:pt x="267" y="1401"/>
                    </a:lnTo>
                    <a:lnTo>
                      <a:pt x="133" y="1401"/>
                    </a:lnTo>
                    <a:lnTo>
                      <a:pt x="133" y="1101"/>
                    </a:lnTo>
                    <a:lnTo>
                      <a:pt x="267" y="110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9"/>
              <p:cNvSpPr/>
              <p:nvPr/>
            </p:nvSpPr>
            <p:spPr>
              <a:xfrm>
                <a:off x="3609425" y="2347075"/>
                <a:ext cx="6255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6748" extrusionOk="0">
                    <a:moveTo>
                      <a:pt x="1852" y="0"/>
                    </a:moveTo>
                    <a:cubicBezTo>
                      <a:pt x="1835" y="0"/>
                      <a:pt x="1818" y="1"/>
                      <a:pt x="1801" y="2"/>
                    </a:cubicBezTo>
                    <a:cubicBezTo>
                      <a:pt x="767" y="69"/>
                      <a:pt x="0" y="1070"/>
                      <a:pt x="0" y="2237"/>
                    </a:cubicBezTo>
                    <a:lnTo>
                      <a:pt x="0" y="15413"/>
                    </a:lnTo>
                    <a:cubicBezTo>
                      <a:pt x="0" y="16014"/>
                      <a:pt x="367" y="16548"/>
                      <a:pt x="901" y="16614"/>
                    </a:cubicBezTo>
                    <a:lnTo>
                      <a:pt x="1468" y="16714"/>
                    </a:lnTo>
                    <a:cubicBezTo>
                      <a:pt x="1501" y="16714"/>
                      <a:pt x="1568" y="16748"/>
                      <a:pt x="1601" y="16748"/>
                    </a:cubicBezTo>
                    <a:cubicBezTo>
                      <a:pt x="1835" y="16748"/>
                      <a:pt x="2068" y="16648"/>
                      <a:pt x="2235" y="16481"/>
                    </a:cubicBezTo>
                    <a:cubicBezTo>
                      <a:pt x="2435" y="16314"/>
                      <a:pt x="2502" y="16081"/>
                      <a:pt x="2502" y="15814"/>
                    </a:cubicBezTo>
                    <a:lnTo>
                      <a:pt x="2502" y="15680"/>
                    </a:lnTo>
                    <a:lnTo>
                      <a:pt x="2502" y="15547"/>
                    </a:lnTo>
                    <a:lnTo>
                      <a:pt x="2235" y="15547"/>
                    </a:lnTo>
                    <a:lnTo>
                      <a:pt x="2235" y="15814"/>
                    </a:lnTo>
                    <a:cubicBezTo>
                      <a:pt x="2235" y="15980"/>
                      <a:pt x="2168" y="16147"/>
                      <a:pt x="2035" y="16281"/>
                    </a:cubicBezTo>
                    <a:cubicBezTo>
                      <a:pt x="1935" y="16381"/>
                      <a:pt x="1768" y="16447"/>
                      <a:pt x="1601" y="16447"/>
                    </a:cubicBezTo>
                    <a:lnTo>
                      <a:pt x="1501" y="16447"/>
                    </a:lnTo>
                    <a:lnTo>
                      <a:pt x="934" y="16347"/>
                    </a:lnTo>
                    <a:cubicBezTo>
                      <a:pt x="634" y="16314"/>
                      <a:pt x="400" y="16014"/>
                      <a:pt x="300" y="15680"/>
                    </a:cubicBezTo>
                    <a:lnTo>
                      <a:pt x="234" y="15714"/>
                    </a:lnTo>
                    <a:lnTo>
                      <a:pt x="167" y="15614"/>
                    </a:lnTo>
                    <a:lnTo>
                      <a:pt x="267" y="15547"/>
                    </a:lnTo>
                    <a:cubicBezTo>
                      <a:pt x="267" y="15513"/>
                      <a:pt x="267" y="15447"/>
                      <a:pt x="267" y="15413"/>
                    </a:cubicBezTo>
                    <a:lnTo>
                      <a:pt x="267" y="2237"/>
                    </a:lnTo>
                    <a:cubicBezTo>
                      <a:pt x="267" y="1303"/>
                      <a:pt x="801" y="536"/>
                      <a:pt x="1568" y="336"/>
                    </a:cubicBezTo>
                    <a:lnTo>
                      <a:pt x="1568" y="203"/>
                    </a:lnTo>
                    <a:lnTo>
                      <a:pt x="1701" y="203"/>
                    </a:lnTo>
                    <a:lnTo>
                      <a:pt x="1701" y="303"/>
                    </a:lnTo>
                    <a:cubicBezTo>
                      <a:pt x="1735" y="303"/>
                      <a:pt x="1768" y="303"/>
                      <a:pt x="1801" y="269"/>
                    </a:cubicBezTo>
                    <a:lnTo>
                      <a:pt x="1835" y="269"/>
                    </a:lnTo>
                    <a:cubicBezTo>
                      <a:pt x="2068" y="269"/>
                      <a:pt x="2235" y="469"/>
                      <a:pt x="2235" y="670"/>
                    </a:cubicBezTo>
                    <a:lnTo>
                      <a:pt x="2235" y="1203"/>
                    </a:lnTo>
                    <a:lnTo>
                      <a:pt x="2502" y="1203"/>
                    </a:lnTo>
                    <a:lnTo>
                      <a:pt x="2502" y="1170"/>
                    </a:lnTo>
                    <a:lnTo>
                      <a:pt x="2502" y="670"/>
                    </a:lnTo>
                    <a:cubicBezTo>
                      <a:pt x="2502" y="320"/>
                      <a:pt x="2199" y="0"/>
                      <a:pt x="1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9"/>
              <p:cNvSpPr/>
              <p:nvPr/>
            </p:nvSpPr>
            <p:spPr>
              <a:xfrm>
                <a:off x="3668625" y="2494725"/>
                <a:ext cx="52550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8841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1969" y="134"/>
                    </a:lnTo>
                    <a:lnTo>
                      <a:pt x="1969" y="8707"/>
                    </a:lnTo>
                    <a:lnTo>
                      <a:pt x="0" y="8707"/>
                    </a:lnTo>
                    <a:lnTo>
                      <a:pt x="0" y="8840"/>
                    </a:lnTo>
                    <a:lnTo>
                      <a:pt x="2102" y="8840"/>
                    </a:lnTo>
                    <a:lnTo>
                      <a:pt x="2102" y="7806"/>
                    </a:lnTo>
                    <a:lnTo>
                      <a:pt x="2002" y="7806"/>
                    </a:lnTo>
                    <a:lnTo>
                      <a:pt x="2035" y="7673"/>
                    </a:lnTo>
                    <a:lnTo>
                      <a:pt x="2102" y="7673"/>
                    </a:lnTo>
                    <a:lnTo>
                      <a:pt x="2102" y="6605"/>
                    </a:lnTo>
                    <a:lnTo>
                      <a:pt x="2002" y="6605"/>
                    </a:lnTo>
                    <a:lnTo>
                      <a:pt x="2035" y="6338"/>
                    </a:lnTo>
                    <a:lnTo>
                      <a:pt x="2102" y="6338"/>
                    </a:lnTo>
                    <a:lnTo>
                      <a:pt x="2102" y="4370"/>
                    </a:lnTo>
                    <a:lnTo>
                      <a:pt x="2102" y="4104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9"/>
              <p:cNvSpPr/>
              <p:nvPr/>
            </p:nvSpPr>
            <p:spPr>
              <a:xfrm>
                <a:off x="3613575" y="2352125"/>
                <a:ext cx="3840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512" extrusionOk="0">
                    <a:moveTo>
                      <a:pt x="1369" y="1"/>
                    </a:moveTo>
                    <a:lnTo>
                      <a:pt x="1369" y="134"/>
                    </a:lnTo>
                    <a:lnTo>
                      <a:pt x="1369" y="14544"/>
                    </a:lnTo>
                    <a:lnTo>
                      <a:pt x="101" y="15345"/>
                    </a:lnTo>
                    <a:lnTo>
                      <a:pt x="1" y="15412"/>
                    </a:lnTo>
                    <a:lnTo>
                      <a:pt x="68" y="15512"/>
                    </a:lnTo>
                    <a:lnTo>
                      <a:pt x="134" y="15478"/>
                    </a:lnTo>
                    <a:lnTo>
                      <a:pt x="1535" y="14644"/>
                    </a:lnTo>
                    <a:lnTo>
                      <a:pt x="1535" y="101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9"/>
              <p:cNvSpPr/>
              <p:nvPr/>
            </p:nvSpPr>
            <p:spPr>
              <a:xfrm>
                <a:off x="4575950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9014" y="0"/>
                    </a:moveTo>
                    <a:lnTo>
                      <a:pt x="19014" y="100"/>
                    </a:lnTo>
                    <a:lnTo>
                      <a:pt x="19014" y="1268"/>
                    </a:lnTo>
                    <a:lnTo>
                      <a:pt x="133" y="1568"/>
                    </a:lnTo>
                    <a:lnTo>
                      <a:pt x="133" y="100"/>
                    </a:lnTo>
                    <a:lnTo>
                      <a:pt x="133" y="34"/>
                    </a:lnTo>
                    <a:lnTo>
                      <a:pt x="0" y="34"/>
                    </a:lnTo>
                    <a:lnTo>
                      <a:pt x="0" y="100"/>
                    </a:lnTo>
                    <a:lnTo>
                      <a:pt x="0" y="1702"/>
                    </a:lnTo>
                    <a:lnTo>
                      <a:pt x="19147" y="1401"/>
                    </a:lnTo>
                    <a:lnTo>
                      <a:pt x="19147" y="100"/>
                    </a:lnTo>
                    <a:lnTo>
                      <a:pt x="191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9"/>
              <p:cNvSpPr/>
              <p:nvPr/>
            </p:nvSpPr>
            <p:spPr>
              <a:xfrm>
                <a:off x="3718650" y="2686525"/>
                <a:ext cx="13718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74" h="7006" extrusionOk="0">
                    <a:moveTo>
                      <a:pt x="34" y="1"/>
                    </a:moveTo>
                    <a:lnTo>
                      <a:pt x="1" y="134"/>
                    </a:lnTo>
                    <a:lnTo>
                      <a:pt x="101" y="134"/>
                    </a:lnTo>
                    <a:lnTo>
                      <a:pt x="31590" y="4404"/>
                    </a:lnTo>
                    <a:lnTo>
                      <a:pt x="33024" y="6706"/>
                    </a:lnTo>
                    <a:lnTo>
                      <a:pt x="33225" y="7006"/>
                    </a:lnTo>
                    <a:lnTo>
                      <a:pt x="33425" y="6739"/>
                    </a:lnTo>
                    <a:lnTo>
                      <a:pt x="34959" y="4571"/>
                    </a:lnTo>
                    <a:lnTo>
                      <a:pt x="54673" y="4537"/>
                    </a:lnTo>
                    <a:lnTo>
                      <a:pt x="54673" y="4537"/>
                    </a:lnTo>
                    <a:lnTo>
                      <a:pt x="53839" y="6739"/>
                    </a:lnTo>
                    <a:lnTo>
                      <a:pt x="53806" y="6772"/>
                    </a:lnTo>
                    <a:lnTo>
                      <a:pt x="53939" y="6839"/>
                    </a:lnTo>
                    <a:lnTo>
                      <a:pt x="53973" y="6739"/>
                    </a:lnTo>
                    <a:lnTo>
                      <a:pt x="54873" y="4371"/>
                    </a:lnTo>
                    <a:lnTo>
                      <a:pt x="34926" y="4437"/>
                    </a:lnTo>
                    <a:lnTo>
                      <a:pt x="34892" y="4437"/>
                    </a:lnTo>
                    <a:lnTo>
                      <a:pt x="33258" y="6739"/>
                    </a:lnTo>
                    <a:lnTo>
                      <a:pt x="33225" y="6772"/>
                    </a:lnTo>
                    <a:lnTo>
                      <a:pt x="33225" y="6739"/>
                    </a:lnTo>
                    <a:lnTo>
                      <a:pt x="31657" y="4304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4540925" y="2488900"/>
                <a:ext cx="36777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5905" extrusionOk="0">
                    <a:moveTo>
                      <a:pt x="14577" y="0"/>
                    </a:moveTo>
                    <a:lnTo>
                      <a:pt x="11942" y="5571"/>
                    </a:lnTo>
                    <a:lnTo>
                      <a:pt x="100" y="5771"/>
                    </a:lnTo>
                    <a:lnTo>
                      <a:pt x="0" y="5771"/>
                    </a:lnTo>
                    <a:lnTo>
                      <a:pt x="0" y="5904"/>
                    </a:lnTo>
                    <a:lnTo>
                      <a:pt x="100" y="5904"/>
                    </a:lnTo>
                    <a:lnTo>
                      <a:pt x="12009" y="5704"/>
                    </a:lnTo>
                    <a:lnTo>
                      <a:pt x="12042" y="5704"/>
                    </a:lnTo>
                    <a:lnTo>
                      <a:pt x="14711" y="100"/>
                    </a:lnTo>
                    <a:lnTo>
                      <a:pt x="14711" y="33"/>
                    </a:lnTo>
                    <a:lnTo>
                      <a:pt x="145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5242250" y="3575500"/>
                <a:ext cx="42450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14478" extrusionOk="0">
                    <a:moveTo>
                      <a:pt x="1235" y="1"/>
                    </a:moveTo>
                    <a:lnTo>
                      <a:pt x="534" y="5271"/>
                    </a:lnTo>
                    <a:lnTo>
                      <a:pt x="134" y="8473"/>
                    </a:lnTo>
                    <a:lnTo>
                      <a:pt x="0" y="9374"/>
                    </a:lnTo>
                    <a:lnTo>
                      <a:pt x="0" y="9407"/>
                    </a:lnTo>
                    <a:lnTo>
                      <a:pt x="67" y="9574"/>
                    </a:lnTo>
                    <a:lnTo>
                      <a:pt x="234" y="9874"/>
                    </a:lnTo>
                    <a:lnTo>
                      <a:pt x="2335" y="14478"/>
                    </a:lnTo>
                    <a:lnTo>
                      <a:pt x="16979" y="12409"/>
                    </a:lnTo>
                    <a:cubicBezTo>
                      <a:pt x="16946" y="12376"/>
                      <a:pt x="16946" y="12343"/>
                      <a:pt x="16946" y="12309"/>
                    </a:cubicBezTo>
                    <a:lnTo>
                      <a:pt x="16946" y="12143"/>
                    </a:lnTo>
                    <a:lnTo>
                      <a:pt x="15245" y="12376"/>
                    </a:lnTo>
                    <a:lnTo>
                      <a:pt x="15245" y="12443"/>
                    </a:lnTo>
                    <a:lnTo>
                      <a:pt x="15111" y="12476"/>
                    </a:lnTo>
                    <a:lnTo>
                      <a:pt x="15111" y="12409"/>
                    </a:lnTo>
                    <a:lnTo>
                      <a:pt x="12242" y="12810"/>
                    </a:lnTo>
                    <a:lnTo>
                      <a:pt x="12276" y="12943"/>
                    </a:lnTo>
                    <a:lnTo>
                      <a:pt x="12142" y="12977"/>
                    </a:lnTo>
                    <a:lnTo>
                      <a:pt x="12109" y="12810"/>
                    </a:lnTo>
                    <a:lnTo>
                      <a:pt x="8340" y="13343"/>
                    </a:lnTo>
                    <a:lnTo>
                      <a:pt x="8373" y="13444"/>
                    </a:lnTo>
                    <a:lnTo>
                      <a:pt x="8240" y="13510"/>
                    </a:lnTo>
                    <a:lnTo>
                      <a:pt x="8206" y="13377"/>
                    </a:lnTo>
                    <a:lnTo>
                      <a:pt x="4470" y="13877"/>
                    </a:lnTo>
                    <a:lnTo>
                      <a:pt x="4504" y="13944"/>
                    </a:lnTo>
                    <a:lnTo>
                      <a:pt x="4370" y="13977"/>
                    </a:lnTo>
                    <a:lnTo>
                      <a:pt x="4337" y="13911"/>
                    </a:lnTo>
                    <a:lnTo>
                      <a:pt x="2502" y="14144"/>
                    </a:lnTo>
                    <a:lnTo>
                      <a:pt x="1802" y="12643"/>
                    </a:lnTo>
                    <a:lnTo>
                      <a:pt x="1568" y="12643"/>
                    </a:lnTo>
                    <a:lnTo>
                      <a:pt x="1535" y="12376"/>
                    </a:lnTo>
                    <a:lnTo>
                      <a:pt x="1668" y="12376"/>
                    </a:lnTo>
                    <a:lnTo>
                      <a:pt x="301" y="9374"/>
                    </a:lnTo>
                    <a:lnTo>
                      <a:pt x="301" y="9307"/>
                    </a:lnTo>
                    <a:lnTo>
                      <a:pt x="167" y="9307"/>
                    </a:lnTo>
                    <a:lnTo>
                      <a:pt x="167" y="9040"/>
                    </a:lnTo>
                    <a:lnTo>
                      <a:pt x="334" y="9040"/>
                    </a:lnTo>
                    <a:lnTo>
                      <a:pt x="1135" y="3003"/>
                    </a:lnTo>
                    <a:lnTo>
                      <a:pt x="968" y="2736"/>
                    </a:lnTo>
                    <a:lnTo>
                      <a:pt x="1001" y="2703"/>
                    </a:lnTo>
                    <a:lnTo>
                      <a:pt x="1034" y="2536"/>
                    </a:lnTo>
                    <a:lnTo>
                      <a:pt x="1201" y="2536"/>
                    </a:lnTo>
                    <a:lnTo>
                      <a:pt x="1468" y="301"/>
                    </a:lnTo>
                    <a:lnTo>
                      <a:pt x="4670" y="901"/>
                    </a:lnTo>
                    <a:lnTo>
                      <a:pt x="4704" y="801"/>
                    </a:lnTo>
                    <a:lnTo>
                      <a:pt x="4837" y="801"/>
                    </a:lnTo>
                    <a:lnTo>
                      <a:pt x="4804" y="935"/>
                    </a:lnTo>
                    <a:lnTo>
                      <a:pt x="13410" y="2469"/>
                    </a:lnTo>
                    <a:lnTo>
                      <a:pt x="13410" y="2402"/>
                    </a:lnTo>
                    <a:lnTo>
                      <a:pt x="13577" y="2402"/>
                    </a:lnTo>
                    <a:lnTo>
                      <a:pt x="13543" y="2502"/>
                    </a:lnTo>
                    <a:lnTo>
                      <a:pt x="16946" y="3103"/>
                    </a:lnTo>
                    <a:lnTo>
                      <a:pt x="16946" y="2836"/>
                    </a:lnTo>
                    <a:lnTo>
                      <a:pt x="1535" y="34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5665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835" y="268"/>
                    </a:moveTo>
                    <a:lnTo>
                      <a:pt x="835" y="335"/>
                    </a:lnTo>
                    <a:cubicBezTo>
                      <a:pt x="1268" y="501"/>
                      <a:pt x="1535" y="935"/>
                      <a:pt x="1535" y="1435"/>
                    </a:cubicBezTo>
                    <a:lnTo>
                      <a:pt x="1535" y="9675"/>
                    </a:lnTo>
                    <a:cubicBezTo>
                      <a:pt x="1535" y="9708"/>
                      <a:pt x="1535" y="9741"/>
                      <a:pt x="1535" y="9775"/>
                    </a:cubicBezTo>
                    <a:lnTo>
                      <a:pt x="1669" y="9941"/>
                    </a:lnTo>
                    <a:lnTo>
                      <a:pt x="1569" y="10008"/>
                    </a:lnTo>
                    <a:lnTo>
                      <a:pt x="1502" y="9941"/>
                    </a:lnTo>
                    <a:cubicBezTo>
                      <a:pt x="1435" y="10075"/>
                      <a:pt x="1268" y="10208"/>
                      <a:pt x="1102" y="10208"/>
                    </a:cubicBezTo>
                    <a:lnTo>
                      <a:pt x="735" y="10275"/>
                    </a:lnTo>
                    <a:cubicBezTo>
                      <a:pt x="715" y="10278"/>
                      <a:pt x="694" y="10279"/>
                      <a:pt x="674" y="10279"/>
                    </a:cubicBezTo>
                    <a:cubicBezTo>
                      <a:pt x="463" y="10279"/>
                      <a:pt x="268" y="10124"/>
                      <a:pt x="268" y="9941"/>
                    </a:cubicBezTo>
                    <a:lnTo>
                      <a:pt x="268" y="468"/>
                    </a:lnTo>
                    <a:cubicBezTo>
                      <a:pt x="268" y="368"/>
                      <a:pt x="368" y="268"/>
                      <a:pt x="535" y="268"/>
                    </a:cubicBezTo>
                    <a:cubicBezTo>
                      <a:pt x="601" y="268"/>
                      <a:pt x="668" y="268"/>
                      <a:pt x="701" y="301"/>
                    </a:cubicBezTo>
                    <a:lnTo>
                      <a:pt x="701" y="268"/>
                    </a:lnTo>
                    <a:close/>
                    <a:moveTo>
                      <a:pt x="535" y="1"/>
                    </a:moveTo>
                    <a:cubicBezTo>
                      <a:pt x="234" y="1"/>
                      <a:pt x="1" y="201"/>
                      <a:pt x="1" y="468"/>
                    </a:cubicBezTo>
                    <a:lnTo>
                      <a:pt x="1" y="735"/>
                    </a:lnTo>
                    <a:lnTo>
                      <a:pt x="1" y="2102"/>
                    </a:lnTo>
                    <a:lnTo>
                      <a:pt x="168" y="2136"/>
                    </a:lnTo>
                    <a:lnTo>
                      <a:pt x="134" y="2403"/>
                    </a:lnTo>
                    <a:lnTo>
                      <a:pt x="1" y="2369"/>
                    </a:lnTo>
                    <a:lnTo>
                      <a:pt x="1" y="6672"/>
                    </a:lnTo>
                    <a:lnTo>
                      <a:pt x="168" y="6672"/>
                    </a:lnTo>
                    <a:lnTo>
                      <a:pt x="168" y="6939"/>
                    </a:lnTo>
                    <a:lnTo>
                      <a:pt x="1" y="6939"/>
                    </a:lnTo>
                    <a:lnTo>
                      <a:pt x="1" y="8707"/>
                    </a:lnTo>
                    <a:lnTo>
                      <a:pt x="34" y="8674"/>
                    </a:lnTo>
                    <a:lnTo>
                      <a:pt x="68" y="8974"/>
                    </a:lnTo>
                    <a:lnTo>
                      <a:pt x="1" y="8974"/>
                    </a:lnTo>
                    <a:lnTo>
                      <a:pt x="1" y="9775"/>
                    </a:lnTo>
                    <a:lnTo>
                      <a:pt x="1" y="9941"/>
                    </a:lnTo>
                    <a:cubicBezTo>
                      <a:pt x="1" y="9975"/>
                      <a:pt x="1" y="10008"/>
                      <a:pt x="1" y="10041"/>
                    </a:cubicBezTo>
                    <a:cubicBezTo>
                      <a:pt x="68" y="10342"/>
                      <a:pt x="334" y="10575"/>
                      <a:pt x="668" y="10575"/>
                    </a:cubicBezTo>
                    <a:cubicBezTo>
                      <a:pt x="701" y="10575"/>
                      <a:pt x="735" y="10542"/>
                      <a:pt x="768" y="10542"/>
                    </a:cubicBezTo>
                    <a:lnTo>
                      <a:pt x="1168" y="10508"/>
                    </a:lnTo>
                    <a:cubicBezTo>
                      <a:pt x="1535" y="10442"/>
                      <a:pt x="1835" y="10108"/>
                      <a:pt x="1835" y="9675"/>
                    </a:cubicBezTo>
                    <a:lnTo>
                      <a:pt x="1835" y="1435"/>
                    </a:lnTo>
                    <a:cubicBezTo>
                      <a:pt x="1835" y="668"/>
                      <a:pt x="1268" y="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5267275" y="3638875"/>
                <a:ext cx="4028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2236" extrusionOk="0">
                    <a:moveTo>
                      <a:pt x="33" y="1"/>
                    </a:moveTo>
                    <a:lnTo>
                      <a:pt x="0" y="168"/>
                    </a:lnTo>
                    <a:lnTo>
                      <a:pt x="67" y="134"/>
                    </a:lnTo>
                    <a:lnTo>
                      <a:pt x="167" y="301"/>
                    </a:lnTo>
                    <a:lnTo>
                      <a:pt x="15945" y="2202"/>
                    </a:lnTo>
                    <a:lnTo>
                      <a:pt x="16078" y="2236"/>
                    </a:lnTo>
                    <a:lnTo>
                      <a:pt x="16112" y="1935"/>
                    </a:lnTo>
                    <a:lnTo>
                      <a:pt x="15945" y="193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5246425" y="3801500"/>
                <a:ext cx="42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13310" y="0"/>
                    </a:lnTo>
                    <a:lnTo>
                      <a:pt x="13343" y="100"/>
                    </a:lnTo>
                    <a:lnTo>
                      <a:pt x="13176" y="100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9"/>
              <p:cNvSpPr/>
              <p:nvPr/>
            </p:nvSpPr>
            <p:spPr>
              <a:xfrm>
                <a:off x="5280600" y="3851525"/>
                <a:ext cx="3869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602" extrusionOk="0">
                    <a:moveTo>
                      <a:pt x="15412" y="1"/>
                    </a:moveTo>
                    <a:lnTo>
                      <a:pt x="134" y="1335"/>
                    </a:lnTo>
                    <a:lnTo>
                      <a:pt x="1" y="1335"/>
                    </a:lnTo>
                    <a:lnTo>
                      <a:pt x="34" y="1602"/>
                    </a:lnTo>
                    <a:lnTo>
                      <a:pt x="268" y="1602"/>
                    </a:lnTo>
                    <a:lnTo>
                      <a:pt x="2236" y="1435"/>
                    </a:lnTo>
                    <a:lnTo>
                      <a:pt x="2202" y="1302"/>
                    </a:lnTo>
                    <a:lnTo>
                      <a:pt x="2336" y="1268"/>
                    </a:lnTo>
                    <a:lnTo>
                      <a:pt x="2369" y="1402"/>
                    </a:lnTo>
                    <a:lnTo>
                      <a:pt x="6239" y="1068"/>
                    </a:lnTo>
                    <a:lnTo>
                      <a:pt x="6205" y="1002"/>
                    </a:lnTo>
                    <a:lnTo>
                      <a:pt x="6339" y="935"/>
                    </a:lnTo>
                    <a:lnTo>
                      <a:pt x="6372" y="1068"/>
                    </a:lnTo>
                    <a:lnTo>
                      <a:pt x="10275" y="735"/>
                    </a:lnTo>
                    <a:lnTo>
                      <a:pt x="10241" y="635"/>
                    </a:lnTo>
                    <a:lnTo>
                      <a:pt x="10375" y="601"/>
                    </a:lnTo>
                    <a:lnTo>
                      <a:pt x="10408" y="735"/>
                    </a:lnTo>
                    <a:lnTo>
                      <a:pt x="13310" y="468"/>
                    </a:lnTo>
                    <a:lnTo>
                      <a:pt x="13310" y="368"/>
                    </a:lnTo>
                    <a:lnTo>
                      <a:pt x="13444" y="334"/>
                    </a:lnTo>
                    <a:lnTo>
                      <a:pt x="13477" y="468"/>
                    </a:lnTo>
                    <a:lnTo>
                      <a:pt x="15412" y="301"/>
                    </a:lnTo>
                    <a:lnTo>
                      <a:pt x="15479" y="301"/>
                    </a:lnTo>
                    <a:lnTo>
                      <a:pt x="15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9"/>
              <p:cNvSpPr/>
              <p:nvPr/>
            </p:nvSpPr>
            <p:spPr>
              <a:xfrm>
                <a:off x="5266425" y="3642225"/>
                <a:ext cx="31360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472" extrusionOk="0">
                    <a:moveTo>
                      <a:pt x="101" y="0"/>
                    </a:moveTo>
                    <a:lnTo>
                      <a:pt x="34" y="34"/>
                    </a:lnTo>
                    <a:lnTo>
                      <a:pt x="1" y="67"/>
                    </a:lnTo>
                    <a:lnTo>
                      <a:pt x="168" y="334"/>
                    </a:lnTo>
                    <a:lnTo>
                      <a:pt x="2436" y="3736"/>
                    </a:lnTo>
                    <a:lnTo>
                      <a:pt x="12376" y="3970"/>
                    </a:lnTo>
                    <a:lnTo>
                      <a:pt x="12376" y="6371"/>
                    </a:lnTo>
                    <a:lnTo>
                      <a:pt x="12376" y="6471"/>
                    </a:lnTo>
                    <a:lnTo>
                      <a:pt x="12543" y="6471"/>
                    </a:lnTo>
                    <a:lnTo>
                      <a:pt x="12510" y="6371"/>
                    </a:lnTo>
                    <a:lnTo>
                      <a:pt x="12510" y="3836"/>
                    </a:lnTo>
                    <a:lnTo>
                      <a:pt x="2503" y="3603"/>
                    </a:lnTo>
                    <a:lnTo>
                      <a:pt x="201" y="16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9"/>
              <p:cNvSpPr/>
              <p:nvPr/>
            </p:nvSpPr>
            <p:spPr>
              <a:xfrm>
                <a:off x="5683400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0" y="1"/>
                    </a:moveTo>
                    <a:lnTo>
                      <a:pt x="0" y="34"/>
                    </a:lnTo>
                    <a:lnTo>
                      <a:pt x="0" y="8840"/>
                    </a:lnTo>
                    <a:lnTo>
                      <a:pt x="801" y="9674"/>
                    </a:lnTo>
                    <a:lnTo>
                      <a:pt x="868" y="9741"/>
                    </a:lnTo>
                    <a:lnTo>
                      <a:pt x="968" y="9674"/>
                    </a:lnTo>
                    <a:lnTo>
                      <a:pt x="834" y="9508"/>
                    </a:lnTo>
                    <a:lnTo>
                      <a:pt x="167" y="8807"/>
                    </a:lnTo>
                    <a:lnTo>
                      <a:pt x="167" y="68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9"/>
              <p:cNvSpPr/>
              <p:nvPr/>
            </p:nvSpPr>
            <p:spPr>
              <a:xfrm>
                <a:off x="535482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201" y="0"/>
                    </a:moveTo>
                    <a:lnTo>
                      <a:pt x="167" y="100"/>
                    </a:lnTo>
                    <a:lnTo>
                      <a:pt x="1" y="1101"/>
                    </a:lnTo>
                    <a:lnTo>
                      <a:pt x="8907" y="2569"/>
                    </a:lnTo>
                    <a:lnTo>
                      <a:pt x="9040" y="1701"/>
                    </a:lnTo>
                    <a:lnTo>
                      <a:pt x="9040" y="1601"/>
                    </a:lnTo>
                    <a:lnTo>
                      <a:pt x="8907" y="1601"/>
                    </a:lnTo>
                    <a:lnTo>
                      <a:pt x="8907" y="1668"/>
                    </a:lnTo>
                    <a:lnTo>
                      <a:pt x="8774" y="2402"/>
                    </a:lnTo>
                    <a:lnTo>
                      <a:pt x="167" y="967"/>
                    </a:lnTo>
                    <a:lnTo>
                      <a:pt x="301" y="134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9"/>
              <p:cNvSpPr/>
              <p:nvPr/>
            </p:nvSpPr>
            <p:spPr>
              <a:xfrm>
                <a:off x="5335650" y="3883225"/>
                <a:ext cx="192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69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67"/>
                    </a:lnTo>
                    <a:lnTo>
                      <a:pt x="601" y="1602"/>
                    </a:lnTo>
                    <a:lnTo>
                      <a:pt x="634" y="1668"/>
                    </a:lnTo>
                    <a:lnTo>
                      <a:pt x="768" y="1602"/>
                    </a:lnTo>
                    <a:lnTo>
                      <a:pt x="734" y="15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9"/>
              <p:cNvSpPr/>
              <p:nvPr/>
            </p:nvSpPr>
            <p:spPr>
              <a:xfrm>
                <a:off x="5613350" y="3859875"/>
                <a:ext cx="100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2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0" y="134"/>
                    </a:lnTo>
                    <a:lnTo>
                      <a:pt x="267" y="1034"/>
                    </a:lnTo>
                    <a:lnTo>
                      <a:pt x="267" y="1101"/>
                    </a:lnTo>
                    <a:lnTo>
                      <a:pt x="401" y="1068"/>
                    </a:lnTo>
                    <a:lnTo>
                      <a:pt x="401" y="1001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9"/>
              <p:cNvSpPr/>
              <p:nvPr/>
            </p:nvSpPr>
            <p:spPr>
              <a:xfrm>
                <a:off x="5536625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34"/>
                    </a:lnTo>
                    <a:lnTo>
                      <a:pt x="334" y="1168"/>
                    </a:lnTo>
                    <a:lnTo>
                      <a:pt x="367" y="1335"/>
                    </a:lnTo>
                    <a:lnTo>
                      <a:pt x="501" y="1268"/>
                    </a:lnTo>
                    <a:lnTo>
                      <a:pt x="467" y="11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9"/>
              <p:cNvSpPr/>
              <p:nvPr/>
            </p:nvSpPr>
            <p:spPr>
              <a:xfrm>
                <a:off x="5435725" y="3874875"/>
                <a:ext cx="15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6" extrusionOk="0">
                    <a:moveTo>
                      <a:pt x="134" y="1"/>
                    </a:moveTo>
                    <a:lnTo>
                      <a:pt x="0" y="68"/>
                    </a:lnTo>
                    <a:lnTo>
                      <a:pt x="34" y="134"/>
                    </a:lnTo>
                    <a:lnTo>
                      <a:pt x="467" y="1402"/>
                    </a:lnTo>
                    <a:lnTo>
                      <a:pt x="501" y="1535"/>
                    </a:lnTo>
                    <a:lnTo>
                      <a:pt x="634" y="1469"/>
                    </a:lnTo>
                    <a:lnTo>
                      <a:pt x="601" y="1368"/>
                    </a:lnTo>
                    <a:lnTo>
                      <a:pt x="167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9"/>
              <p:cNvSpPr/>
              <p:nvPr/>
            </p:nvSpPr>
            <p:spPr>
              <a:xfrm>
                <a:off x="4782750" y="3575500"/>
                <a:ext cx="423675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14445" extrusionOk="0">
                    <a:moveTo>
                      <a:pt x="15712" y="1"/>
                    </a:moveTo>
                    <a:lnTo>
                      <a:pt x="15412" y="34"/>
                    </a:lnTo>
                    <a:lnTo>
                      <a:pt x="1" y="2836"/>
                    </a:lnTo>
                    <a:lnTo>
                      <a:pt x="1" y="3103"/>
                    </a:lnTo>
                    <a:lnTo>
                      <a:pt x="3403" y="2502"/>
                    </a:lnTo>
                    <a:lnTo>
                      <a:pt x="3370" y="2402"/>
                    </a:lnTo>
                    <a:lnTo>
                      <a:pt x="3536" y="2402"/>
                    </a:lnTo>
                    <a:lnTo>
                      <a:pt x="3536" y="2469"/>
                    </a:lnTo>
                    <a:lnTo>
                      <a:pt x="12143" y="901"/>
                    </a:lnTo>
                    <a:lnTo>
                      <a:pt x="12109" y="801"/>
                    </a:lnTo>
                    <a:lnTo>
                      <a:pt x="12243" y="768"/>
                    </a:lnTo>
                    <a:lnTo>
                      <a:pt x="12276" y="901"/>
                    </a:lnTo>
                    <a:lnTo>
                      <a:pt x="15478" y="301"/>
                    </a:lnTo>
                    <a:lnTo>
                      <a:pt x="15745" y="2536"/>
                    </a:lnTo>
                    <a:lnTo>
                      <a:pt x="15912" y="2502"/>
                    </a:lnTo>
                    <a:lnTo>
                      <a:pt x="15945" y="2703"/>
                    </a:lnTo>
                    <a:lnTo>
                      <a:pt x="15979" y="2736"/>
                    </a:lnTo>
                    <a:lnTo>
                      <a:pt x="15812" y="3003"/>
                    </a:lnTo>
                    <a:lnTo>
                      <a:pt x="16612" y="9040"/>
                    </a:lnTo>
                    <a:lnTo>
                      <a:pt x="16779" y="9040"/>
                    </a:lnTo>
                    <a:lnTo>
                      <a:pt x="16779" y="9307"/>
                    </a:lnTo>
                    <a:lnTo>
                      <a:pt x="16646" y="9307"/>
                    </a:lnTo>
                    <a:lnTo>
                      <a:pt x="16646" y="9374"/>
                    </a:lnTo>
                    <a:lnTo>
                      <a:pt x="15278" y="12376"/>
                    </a:lnTo>
                    <a:lnTo>
                      <a:pt x="15412" y="12376"/>
                    </a:lnTo>
                    <a:lnTo>
                      <a:pt x="15378" y="12643"/>
                    </a:lnTo>
                    <a:lnTo>
                      <a:pt x="15145" y="12643"/>
                    </a:lnTo>
                    <a:lnTo>
                      <a:pt x="14444" y="14144"/>
                    </a:lnTo>
                    <a:lnTo>
                      <a:pt x="12610" y="13911"/>
                    </a:lnTo>
                    <a:lnTo>
                      <a:pt x="12576" y="13977"/>
                    </a:lnTo>
                    <a:lnTo>
                      <a:pt x="12443" y="13911"/>
                    </a:lnTo>
                    <a:lnTo>
                      <a:pt x="12476" y="13877"/>
                    </a:lnTo>
                    <a:lnTo>
                      <a:pt x="8740" y="13343"/>
                    </a:lnTo>
                    <a:lnTo>
                      <a:pt x="8707" y="13477"/>
                    </a:lnTo>
                    <a:lnTo>
                      <a:pt x="8573" y="13444"/>
                    </a:lnTo>
                    <a:lnTo>
                      <a:pt x="8607" y="13343"/>
                    </a:lnTo>
                    <a:lnTo>
                      <a:pt x="4837" y="12810"/>
                    </a:lnTo>
                    <a:lnTo>
                      <a:pt x="4804" y="12943"/>
                    </a:lnTo>
                    <a:lnTo>
                      <a:pt x="4671" y="12910"/>
                    </a:lnTo>
                    <a:lnTo>
                      <a:pt x="4704" y="12776"/>
                    </a:lnTo>
                    <a:lnTo>
                      <a:pt x="1835" y="12376"/>
                    </a:lnTo>
                    <a:lnTo>
                      <a:pt x="1835" y="12476"/>
                    </a:lnTo>
                    <a:lnTo>
                      <a:pt x="1702" y="12443"/>
                    </a:lnTo>
                    <a:lnTo>
                      <a:pt x="1702" y="12376"/>
                    </a:lnTo>
                    <a:lnTo>
                      <a:pt x="1" y="12143"/>
                    </a:lnTo>
                    <a:lnTo>
                      <a:pt x="1" y="12309"/>
                    </a:lnTo>
                    <a:cubicBezTo>
                      <a:pt x="1" y="12343"/>
                      <a:pt x="1" y="12376"/>
                      <a:pt x="1" y="12409"/>
                    </a:cubicBezTo>
                    <a:lnTo>
                      <a:pt x="14511" y="14444"/>
                    </a:lnTo>
                    <a:lnTo>
                      <a:pt x="14611" y="14444"/>
                    </a:lnTo>
                    <a:lnTo>
                      <a:pt x="16646" y="10041"/>
                    </a:lnTo>
                    <a:lnTo>
                      <a:pt x="16779" y="9741"/>
                    </a:lnTo>
                    <a:lnTo>
                      <a:pt x="16946" y="9407"/>
                    </a:lnTo>
                    <a:lnTo>
                      <a:pt x="16746" y="7906"/>
                    </a:lnTo>
                    <a:lnTo>
                      <a:pt x="15745" y="334"/>
                    </a:lnTo>
                    <a:lnTo>
                      <a:pt x="15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9"/>
              <p:cNvSpPr/>
              <p:nvPr/>
            </p:nvSpPr>
            <p:spPr>
              <a:xfrm>
                <a:off x="4736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1302" y="268"/>
                    </a:moveTo>
                    <a:cubicBezTo>
                      <a:pt x="1435" y="268"/>
                      <a:pt x="1535" y="368"/>
                      <a:pt x="1535" y="468"/>
                    </a:cubicBezTo>
                    <a:lnTo>
                      <a:pt x="1535" y="9941"/>
                    </a:lnTo>
                    <a:cubicBezTo>
                      <a:pt x="1535" y="10041"/>
                      <a:pt x="1502" y="10108"/>
                      <a:pt x="1435" y="10175"/>
                    </a:cubicBezTo>
                    <a:cubicBezTo>
                      <a:pt x="1369" y="10242"/>
                      <a:pt x="1269" y="10275"/>
                      <a:pt x="1168" y="10275"/>
                    </a:cubicBezTo>
                    <a:lnTo>
                      <a:pt x="1102" y="10275"/>
                    </a:lnTo>
                    <a:lnTo>
                      <a:pt x="701" y="10208"/>
                    </a:lnTo>
                    <a:cubicBezTo>
                      <a:pt x="535" y="10208"/>
                      <a:pt x="401" y="10075"/>
                      <a:pt x="335" y="9941"/>
                    </a:cubicBezTo>
                    <a:lnTo>
                      <a:pt x="234" y="10008"/>
                    </a:lnTo>
                    <a:lnTo>
                      <a:pt x="134" y="9941"/>
                    </a:lnTo>
                    <a:lnTo>
                      <a:pt x="301" y="9775"/>
                    </a:lnTo>
                    <a:cubicBezTo>
                      <a:pt x="268" y="9741"/>
                      <a:pt x="268" y="9708"/>
                      <a:pt x="268" y="9675"/>
                    </a:cubicBezTo>
                    <a:lnTo>
                      <a:pt x="268" y="1435"/>
                    </a:lnTo>
                    <a:cubicBezTo>
                      <a:pt x="268" y="935"/>
                      <a:pt x="568" y="535"/>
                      <a:pt x="968" y="335"/>
                    </a:cubicBezTo>
                    <a:lnTo>
                      <a:pt x="968" y="268"/>
                    </a:lnTo>
                    <a:lnTo>
                      <a:pt x="1102" y="268"/>
                    </a:lnTo>
                    <a:lnTo>
                      <a:pt x="1102" y="301"/>
                    </a:lnTo>
                    <a:cubicBezTo>
                      <a:pt x="1168" y="268"/>
                      <a:pt x="1235" y="268"/>
                      <a:pt x="1302" y="268"/>
                    </a:cubicBezTo>
                    <a:close/>
                    <a:moveTo>
                      <a:pt x="1269" y="1"/>
                    </a:moveTo>
                    <a:cubicBezTo>
                      <a:pt x="568" y="34"/>
                      <a:pt x="1" y="668"/>
                      <a:pt x="1" y="1435"/>
                    </a:cubicBezTo>
                    <a:lnTo>
                      <a:pt x="1" y="9675"/>
                    </a:lnTo>
                    <a:cubicBezTo>
                      <a:pt x="1" y="10075"/>
                      <a:pt x="301" y="10442"/>
                      <a:pt x="668" y="10508"/>
                    </a:cubicBezTo>
                    <a:lnTo>
                      <a:pt x="1035" y="10542"/>
                    </a:lnTo>
                    <a:cubicBezTo>
                      <a:pt x="1102" y="10542"/>
                      <a:pt x="1135" y="10575"/>
                      <a:pt x="1168" y="10575"/>
                    </a:cubicBezTo>
                    <a:cubicBezTo>
                      <a:pt x="1335" y="10575"/>
                      <a:pt x="1502" y="10508"/>
                      <a:pt x="1635" y="10375"/>
                    </a:cubicBezTo>
                    <a:cubicBezTo>
                      <a:pt x="1736" y="10308"/>
                      <a:pt x="1802" y="10175"/>
                      <a:pt x="1802" y="10041"/>
                    </a:cubicBezTo>
                    <a:cubicBezTo>
                      <a:pt x="1836" y="10008"/>
                      <a:pt x="1836" y="9975"/>
                      <a:pt x="1836" y="9941"/>
                    </a:cubicBezTo>
                    <a:lnTo>
                      <a:pt x="1836" y="9775"/>
                    </a:lnTo>
                    <a:lnTo>
                      <a:pt x="1836" y="8974"/>
                    </a:lnTo>
                    <a:lnTo>
                      <a:pt x="1736" y="8974"/>
                    </a:lnTo>
                    <a:lnTo>
                      <a:pt x="1769" y="8674"/>
                    </a:lnTo>
                    <a:lnTo>
                      <a:pt x="1836" y="8674"/>
                    </a:lnTo>
                    <a:lnTo>
                      <a:pt x="1836" y="6939"/>
                    </a:lnTo>
                    <a:lnTo>
                      <a:pt x="1635" y="6939"/>
                    </a:lnTo>
                    <a:lnTo>
                      <a:pt x="1635" y="6672"/>
                    </a:lnTo>
                    <a:lnTo>
                      <a:pt x="1836" y="6672"/>
                    </a:lnTo>
                    <a:lnTo>
                      <a:pt x="1836" y="2369"/>
                    </a:lnTo>
                    <a:lnTo>
                      <a:pt x="1702" y="2403"/>
                    </a:lnTo>
                    <a:lnTo>
                      <a:pt x="1669" y="2102"/>
                    </a:lnTo>
                    <a:lnTo>
                      <a:pt x="1836" y="2102"/>
                    </a:lnTo>
                    <a:lnTo>
                      <a:pt x="1836" y="735"/>
                    </a:lnTo>
                    <a:lnTo>
                      <a:pt x="1836" y="468"/>
                    </a:lnTo>
                    <a:cubicBezTo>
                      <a:pt x="1836" y="201"/>
                      <a:pt x="1602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9"/>
              <p:cNvSpPr/>
              <p:nvPr/>
            </p:nvSpPr>
            <p:spPr>
              <a:xfrm>
                <a:off x="4778575" y="3638875"/>
                <a:ext cx="4019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2236" extrusionOk="0">
                    <a:moveTo>
                      <a:pt x="15912" y="1"/>
                    </a:moveTo>
                    <a:lnTo>
                      <a:pt x="168" y="1935"/>
                    </a:lnTo>
                    <a:lnTo>
                      <a:pt x="1" y="1935"/>
                    </a:lnTo>
                    <a:lnTo>
                      <a:pt x="34" y="2236"/>
                    </a:lnTo>
                    <a:lnTo>
                      <a:pt x="168" y="2202"/>
                    </a:lnTo>
                    <a:lnTo>
                      <a:pt x="15912" y="301"/>
                    </a:lnTo>
                    <a:lnTo>
                      <a:pt x="16012" y="134"/>
                    </a:lnTo>
                    <a:lnTo>
                      <a:pt x="16079" y="168"/>
                    </a:lnTo>
                    <a:lnTo>
                      <a:pt x="16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9"/>
              <p:cNvSpPr/>
              <p:nvPr/>
            </p:nvSpPr>
            <p:spPr>
              <a:xfrm>
                <a:off x="4777750" y="3801500"/>
                <a:ext cx="4245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3770" y="0"/>
                    </a:lnTo>
                    <a:lnTo>
                      <a:pt x="3770" y="100"/>
                    </a:lnTo>
                    <a:lnTo>
                      <a:pt x="3636" y="100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9"/>
              <p:cNvSpPr/>
              <p:nvPr/>
            </p:nvSpPr>
            <p:spPr>
              <a:xfrm>
                <a:off x="4780250" y="3851525"/>
                <a:ext cx="3878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602" extrusionOk="0">
                    <a:moveTo>
                      <a:pt x="34" y="1"/>
                    </a:moveTo>
                    <a:lnTo>
                      <a:pt x="1" y="301"/>
                    </a:lnTo>
                    <a:lnTo>
                      <a:pt x="101" y="301"/>
                    </a:lnTo>
                    <a:lnTo>
                      <a:pt x="2035" y="468"/>
                    </a:lnTo>
                    <a:lnTo>
                      <a:pt x="2069" y="334"/>
                    </a:lnTo>
                    <a:lnTo>
                      <a:pt x="2202" y="368"/>
                    </a:lnTo>
                    <a:lnTo>
                      <a:pt x="2169" y="468"/>
                    </a:lnTo>
                    <a:lnTo>
                      <a:pt x="5104" y="735"/>
                    </a:lnTo>
                    <a:lnTo>
                      <a:pt x="5138" y="601"/>
                    </a:lnTo>
                    <a:lnTo>
                      <a:pt x="5271" y="635"/>
                    </a:lnTo>
                    <a:lnTo>
                      <a:pt x="5238" y="735"/>
                    </a:lnTo>
                    <a:lnTo>
                      <a:pt x="9107" y="1068"/>
                    </a:lnTo>
                    <a:lnTo>
                      <a:pt x="9174" y="935"/>
                    </a:lnTo>
                    <a:lnTo>
                      <a:pt x="9274" y="1002"/>
                    </a:lnTo>
                    <a:lnTo>
                      <a:pt x="9274" y="1068"/>
                    </a:lnTo>
                    <a:lnTo>
                      <a:pt x="13110" y="1402"/>
                    </a:lnTo>
                    <a:lnTo>
                      <a:pt x="13177" y="1268"/>
                    </a:lnTo>
                    <a:lnTo>
                      <a:pt x="13310" y="1302"/>
                    </a:lnTo>
                    <a:lnTo>
                      <a:pt x="13277" y="1435"/>
                    </a:lnTo>
                    <a:lnTo>
                      <a:pt x="15245" y="1602"/>
                    </a:lnTo>
                    <a:lnTo>
                      <a:pt x="15478" y="1602"/>
                    </a:lnTo>
                    <a:lnTo>
                      <a:pt x="15512" y="1335"/>
                    </a:lnTo>
                    <a:lnTo>
                      <a:pt x="15345" y="133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9"/>
              <p:cNvSpPr/>
              <p:nvPr/>
            </p:nvSpPr>
            <p:spPr>
              <a:xfrm>
                <a:off x="4868650" y="3642225"/>
                <a:ext cx="31357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6472" extrusionOk="0">
                    <a:moveTo>
                      <a:pt x="12409" y="0"/>
                    </a:moveTo>
                    <a:lnTo>
                      <a:pt x="12309" y="167"/>
                    </a:lnTo>
                    <a:lnTo>
                      <a:pt x="10041" y="3603"/>
                    </a:lnTo>
                    <a:lnTo>
                      <a:pt x="100" y="3836"/>
                    </a:lnTo>
                    <a:lnTo>
                      <a:pt x="34" y="3836"/>
                    </a:lnTo>
                    <a:lnTo>
                      <a:pt x="0" y="6371"/>
                    </a:lnTo>
                    <a:lnTo>
                      <a:pt x="0" y="6471"/>
                    </a:lnTo>
                    <a:lnTo>
                      <a:pt x="134" y="6471"/>
                    </a:lnTo>
                    <a:lnTo>
                      <a:pt x="134" y="6371"/>
                    </a:lnTo>
                    <a:lnTo>
                      <a:pt x="167" y="3970"/>
                    </a:lnTo>
                    <a:lnTo>
                      <a:pt x="10108" y="3736"/>
                    </a:lnTo>
                    <a:lnTo>
                      <a:pt x="12376" y="334"/>
                    </a:lnTo>
                    <a:lnTo>
                      <a:pt x="12543" y="67"/>
                    </a:lnTo>
                    <a:lnTo>
                      <a:pt x="12476" y="34"/>
                    </a:lnTo>
                    <a:lnTo>
                      <a:pt x="1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9"/>
              <p:cNvSpPr/>
              <p:nvPr/>
            </p:nvSpPr>
            <p:spPr>
              <a:xfrm>
                <a:off x="4740225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834" y="1"/>
                    </a:moveTo>
                    <a:lnTo>
                      <a:pt x="834" y="68"/>
                    </a:lnTo>
                    <a:lnTo>
                      <a:pt x="834" y="8807"/>
                    </a:lnTo>
                    <a:lnTo>
                      <a:pt x="167" y="9508"/>
                    </a:lnTo>
                    <a:lnTo>
                      <a:pt x="0" y="9674"/>
                    </a:lnTo>
                    <a:lnTo>
                      <a:pt x="100" y="9741"/>
                    </a:lnTo>
                    <a:lnTo>
                      <a:pt x="201" y="9674"/>
                    </a:lnTo>
                    <a:lnTo>
                      <a:pt x="968" y="8840"/>
                    </a:lnTo>
                    <a:lnTo>
                      <a:pt x="968" y="34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9"/>
              <p:cNvSpPr/>
              <p:nvPr/>
            </p:nvSpPr>
            <p:spPr>
              <a:xfrm>
                <a:off x="486697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8740" y="0"/>
                    </a:moveTo>
                    <a:lnTo>
                      <a:pt x="8774" y="134"/>
                    </a:lnTo>
                    <a:lnTo>
                      <a:pt x="8907" y="967"/>
                    </a:lnTo>
                    <a:lnTo>
                      <a:pt x="268" y="2402"/>
                    </a:lnTo>
                    <a:lnTo>
                      <a:pt x="167" y="1668"/>
                    </a:lnTo>
                    <a:lnTo>
                      <a:pt x="134" y="1601"/>
                    </a:lnTo>
                    <a:lnTo>
                      <a:pt x="1" y="1601"/>
                    </a:lnTo>
                    <a:lnTo>
                      <a:pt x="34" y="1701"/>
                    </a:lnTo>
                    <a:lnTo>
                      <a:pt x="167" y="2569"/>
                    </a:lnTo>
                    <a:lnTo>
                      <a:pt x="8974" y="1101"/>
                    </a:lnTo>
                    <a:lnTo>
                      <a:pt x="9040" y="1101"/>
                    </a:lnTo>
                    <a:lnTo>
                      <a:pt x="8907" y="10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5093800" y="3883225"/>
                <a:ext cx="192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669" extrusionOk="0">
                    <a:moveTo>
                      <a:pt x="635" y="0"/>
                    </a:moveTo>
                    <a:lnTo>
                      <a:pt x="568" y="134"/>
                    </a:lnTo>
                    <a:lnTo>
                      <a:pt x="1" y="1568"/>
                    </a:lnTo>
                    <a:lnTo>
                      <a:pt x="1" y="1602"/>
                    </a:lnTo>
                    <a:lnTo>
                      <a:pt x="134" y="1668"/>
                    </a:lnTo>
                    <a:lnTo>
                      <a:pt x="168" y="1602"/>
                    </a:lnTo>
                    <a:lnTo>
                      <a:pt x="735" y="167"/>
                    </a:lnTo>
                    <a:lnTo>
                      <a:pt x="768" y="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4824450" y="3859875"/>
                <a:ext cx="1087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102" extrusionOk="0">
                    <a:moveTo>
                      <a:pt x="301" y="0"/>
                    </a:moveTo>
                    <a:lnTo>
                      <a:pt x="267" y="134"/>
                    </a:lnTo>
                    <a:lnTo>
                      <a:pt x="34" y="1001"/>
                    </a:lnTo>
                    <a:lnTo>
                      <a:pt x="0" y="1068"/>
                    </a:lnTo>
                    <a:lnTo>
                      <a:pt x="134" y="1101"/>
                    </a:lnTo>
                    <a:lnTo>
                      <a:pt x="167" y="1034"/>
                    </a:lnTo>
                    <a:lnTo>
                      <a:pt x="401" y="134"/>
                    </a:lnTo>
                    <a:lnTo>
                      <a:pt x="434" y="34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4899500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368" y="0"/>
                    </a:moveTo>
                    <a:lnTo>
                      <a:pt x="334" y="134"/>
                    </a:lnTo>
                    <a:lnTo>
                      <a:pt x="34" y="1168"/>
                    </a:lnTo>
                    <a:lnTo>
                      <a:pt x="1" y="1268"/>
                    </a:lnTo>
                    <a:lnTo>
                      <a:pt x="134" y="1335"/>
                    </a:lnTo>
                    <a:lnTo>
                      <a:pt x="167" y="1168"/>
                    </a:lnTo>
                    <a:lnTo>
                      <a:pt x="468" y="134"/>
                    </a:lnTo>
                    <a:lnTo>
                      <a:pt x="501" y="3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4997075" y="3874875"/>
                <a:ext cx="15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536" extrusionOk="0">
                    <a:moveTo>
                      <a:pt x="501" y="1"/>
                    </a:moveTo>
                    <a:lnTo>
                      <a:pt x="434" y="134"/>
                    </a:lnTo>
                    <a:lnTo>
                      <a:pt x="34" y="1368"/>
                    </a:lnTo>
                    <a:lnTo>
                      <a:pt x="0" y="1469"/>
                    </a:lnTo>
                    <a:lnTo>
                      <a:pt x="134" y="1535"/>
                    </a:lnTo>
                    <a:lnTo>
                      <a:pt x="167" y="1402"/>
                    </a:lnTo>
                    <a:lnTo>
                      <a:pt x="601" y="134"/>
                    </a:lnTo>
                    <a:lnTo>
                      <a:pt x="601" y="68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6783350" y="2379650"/>
                <a:ext cx="670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4244" extrusionOk="0">
                    <a:moveTo>
                      <a:pt x="201" y="10641"/>
                    </a:moveTo>
                    <a:lnTo>
                      <a:pt x="234" y="10941"/>
                    </a:lnTo>
                    <a:lnTo>
                      <a:pt x="167" y="10941"/>
                    </a:lnTo>
                    <a:lnTo>
                      <a:pt x="134" y="10675"/>
                    </a:lnTo>
                    <a:lnTo>
                      <a:pt x="201" y="10641"/>
                    </a:lnTo>
                    <a:close/>
                    <a:moveTo>
                      <a:pt x="0" y="0"/>
                    </a:moveTo>
                    <a:lnTo>
                      <a:pt x="0" y="1101"/>
                    </a:lnTo>
                    <a:lnTo>
                      <a:pt x="134" y="1101"/>
                    </a:lnTo>
                    <a:lnTo>
                      <a:pt x="134" y="1401"/>
                    </a:lnTo>
                    <a:lnTo>
                      <a:pt x="0" y="1401"/>
                    </a:lnTo>
                    <a:lnTo>
                      <a:pt x="0" y="4570"/>
                    </a:lnTo>
                    <a:lnTo>
                      <a:pt x="134" y="4570"/>
                    </a:lnTo>
                    <a:lnTo>
                      <a:pt x="134" y="4737"/>
                    </a:lnTo>
                    <a:lnTo>
                      <a:pt x="0" y="4737"/>
                    </a:lnTo>
                    <a:lnTo>
                      <a:pt x="0" y="13310"/>
                    </a:lnTo>
                    <a:lnTo>
                      <a:pt x="134" y="13310"/>
                    </a:lnTo>
                    <a:lnTo>
                      <a:pt x="134" y="13443"/>
                    </a:lnTo>
                    <a:lnTo>
                      <a:pt x="0" y="13443"/>
                    </a:lnTo>
                    <a:lnTo>
                      <a:pt x="0" y="14210"/>
                    </a:lnTo>
                    <a:lnTo>
                      <a:pt x="267" y="1424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6783350" y="2347075"/>
                <a:ext cx="6340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748" extrusionOk="0">
                    <a:moveTo>
                      <a:pt x="679" y="0"/>
                    </a:moveTo>
                    <a:cubicBezTo>
                      <a:pt x="304" y="0"/>
                      <a:pt x="0" y="320"/>
                      <a:pt x="0" y="670"/>
                    </a:cubicBezTo>
                    <a:lnTo>
                      <a:pt x="0" y="1170"/>
                    </a:lnTo>
                    <a:lnTo>
                      <a:pt x="0" y="1203"/>
                    </a:lnTo>
                    <a:lnTo>
                      <a:pt x="267" y="1203"/>
                    </a:lnTo>
                    <a:lnTo>
                      <a:pt x="267" y="670"/>
                    </a:lnTo>
                    <a:cubicBezTo>
                      <a:pt x="267" y="469"/>
                      <a:pt x="467" y="269"/>
                      <a:pt x="668" y="269"/>
                    </a:cubicBezTo>
                    <a:lnTo>
                      <a:pt x="701" y="269"/>
                    </a:lnTo>
                    <a:cubicBezTo>
                      <a:pt x="734" y="303"/>
                      <a:pt x="801" y="303"/>
                      <a:pt x="834" y="303"/>
                    </a:cubicBezTo>
                    <a:lnTo>
                      <a:pt x="834" y="203"/>
                    </a:lnTo>
                    <a:lnTo>
                      <a:pt x="968" y="203"/>
                    </a:lnTo>
                    <a:lnTo>
                      <a:pt x="968" y="336"/>
                    </a:lnTo>
                    <a:cubicBezTo>
                      <a:pt x="1702" y="536"/>
                      <a:pt x="2235" y="1303"/>
                      <a:pt x="2235" y="2237"/>
                    </a:cubicBezTo>
                    <a:lnTo>
                      <a:pt x="2235" y="15413"/>
                    </a:lnTo>
                    <a:cubicBezTo>
                      <a:pt x="2235" y="15447"/>
                      <a:pt x="2235" y="15513"/>
                      <a:pt x="2235" y="15547"/>
                    </a:cubicBezTo>
                    <a:lnTo>
                      <a:pt x="2335" y="15614"/>
                    </a:lnTo>
                    <a:lnTo>
                      <a:pt x="2269" y="15714"/>
                    </a:lnTo>
                    <a:lnTo>
                      <a:pt x="2235" y="15680"/>
                    </a:lnTo>
                    <a:cubicBezTo>
                      <a:pt x="2135" y="16014"/>
                      <a:pt x="1902" y="16314"/>
                      <a:pt x="1568" y="16347"/>
                    </a:cubicBezTo>
                    <a:lnTo>
                      <a:pt x="1035" y="16447"/>
                    </a:lnTo>
                    <a:lnTo>
                      <a:pt x="901" y="16447"/>
                    </a:lnTo>
                    <a:cubicBezTo>
                      <a:pt x="734" y="16447"/>
                      <a:pt x="601" y="16381"/>
                      <a:pt x="467" y="16281"/>
                    </a:cubicBezTo>
                    <a:cubicBezTo>
                      <a:pt x="334" y="16147"/>
                      <a:pt x="267" y="15980"/>
                      <a:pt x="267" y="15814"/>
                    </a:cubicBezTo>
                    <a:lnTo>
                      <a:pt x="267" y="15547"/>
                    </a:lnTo>
                    <a:lnTo>
                      <a:pt x="0" y="15547"/>
                    </a:lnTo>
                    <a:lnTo>
                      <a:pt x="0" y="15680"/>
                    </a:lnTo>
                    <a:lnTo>
                      <a:pt x="0" y="15814"/>
                    </a:lnTo>
                    <a:cubicBezTo>
                      <a:pt x="0" y="16081"/>
                      <a:pt x="101" y="16314"/>
                      <a:pt x="267" y="16481"/>
                    </a:cubicBezTo>
                    <a:cubicBezTo>
                      <a:pt x="434" y="16648"/>
                      <a:pt x="668" y="16748"/>
                      <a:pt x="901" y="16748"/>
                    </a:cubicBezTo>
                    <a:cubicBezTo>
                      <a:pt x="968" y="16748"/>
                      <a:pt x="1001" y="16714"/>
                      <a:pt x="1068" y="16714"/>
                    </a:cubicBezTo>
                    <a:lnTo>
                      <a:pt x="1602" y="16614"/>
                    </a:lnTo>
                    <a:cubicBezTo>
                      <a:pt x="2135" y="16548"/>
                      <a:pt x="2536" y="16014"/>
                      <a:pt x="2536" y="15413"/>
                    </a:cubicBezTo>
                    <a:lnTo>
                      <a:pt x="2536" y="2237"/>
                    </a:lnTo>
                    <a:cubicBezTo>
                      <a:pt x="2536" y="1070"/>
                      <a:pt x="1735" y="69"/>
                      <a:pt x="734" y="2"/>
                    </a:cubicBezTo>
                    <a:cubicBezTo>
                      <a:pt x="716" y="1"/>
                      <a:pt x="697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6734975" y="2494725"/>
                <a:ext cx="517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8841" extrusionOk="0">
                    <a:moveTo>
                      <a:pt x="1" y="1"/>
                    </a:moveTo>
                    <a:lnTo>
                      <a:pt x="1" y="4104"/>
                    </a:lnTo>
                    <a:lnTo>
                      <a:pt x="1" y="4370"/>
                    </a:lnTo>
                    <a:lnTo>
                      <a:pt x="1" y="6338"/>
                    </a:lnTo>
                    <a:lnTo>
                      <a:pt x="34" y="6338"/>
                    </a:lnTo>
                    <a:lnTo>
                      <a:pt x="67" y="6605"/>
                    </a:lnTo>
                    <a:lnTo>
                      <a:pt x="1" y="6605"/>
                    </a:lnTo>
                    <a:lnTo>
                      <a:pt x="1" y="7673"/>
                    </a:lnTo>
                    <a:lnTo>
                      <a:pt x="67" y="7673"/>
                    </a:lnTo>
                    <a:lnTo>
                      <a:pt x="67" y="7806"/>
                    </a:lnTo>
                    <a:lnTo>
                      <a:pt x="1" y="7806"/>
                    </a:lnTo>
                    <a:lnTo>
                      <a:pt x="1" y="8840"/>
                    </a:lnTo>
                    <a:lnTo>
                      <a:pt x="2069" y="8840"/>
                    </a:lnTo>
                    <a:lnTo>
                      <a:pt x="2069" y="8707"/>
                    </a:lnTo>
                    <a:lnTo>
                      <a:pt x="134" y="8707"/>
                    </a:lnTo>
                    <a:lnTo>
                      <a:pt x="134" y="134"/>
                    </a:lnTo>
                    <a:lnTo>
                      <a:pt x="2069" y="134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9"/>
              <p:cNvSpPr/>
              <p:nvPr/>
            </p:nvSpPr>
            <p:spPr>
              <a:xfrm>
                <a:off x="6804200" y="2352125"/>
                <a:ext cx="3755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51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4644"/>
                    </a:lnTo>
                    <a:lnTo>
                      <a:pt x="1401" y="15478"/>
                    </a:lnTo>
                    <a:lnTo>
                      <a:pt x="1435" y="15512"/>
                    </a:lnTo>
                    <a:lnTo>
                      <a:pt x="1501" y="15412"/>
                    </a:lnTo>
                    <a:lnTo>
                      <a:pt x="1401" y="15345"/>
                    </a:lnTo>
                    <a:lnTo>
                      <a:pt x="134" y="14544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1" name="Google Shape;1021;p29"/>
            <p:cNvGrpSpPr/>
            <p:nvPr/>
          </p:nvGrpSpPr>
          <p:grpSpPr>
            <a:xfrm>
              <a:off x="215500" y="4468300"/>
              <a:ext cx="270300" cy="455650"/>
              <a:chOff x="1421025" y="1637275"/>
              <a:chExt cx="270300" cy="455650"/>
            </a:xfrm>
          </p:grpSpPr>
          <p:cxnSp>
            <p:nvCxnSpPr>
              <p:cNvPr id="1022" name="Google Shape;1022;p29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29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29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5" name="Google Shape;1025;p29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6" name="Google Shape;1026;p29"/>
            <p:cNvGrpSpPr/>
            <p:nvPr/>
          </p:nvGrpSpPr>
          <p:grpSpPr>
            <a:xfrm>
              <a:off x="8669100" y="2676800"/>
              <a:ext cx="270300" cy="455650"/>
              <a:chOff x="1338600" y="1637275"/>
              <a:chExt cx="270300" cy="455650"/>
            </a:xfrm>
          </p:grpSpPr>
          <p:cxnSp>
            <p:nvCxnSpPr>
              <p:cNvPr id="1027" name="Google Shape;1027;p29"/>
              <p:cNvCxnSpPr/>
              <p:nvPr/>
            </p:nvCxnSpPr>
            <p:spPr>
              <a:xfrm>
                <a:off x="1338600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9"/>
              <p:cNvCxnSpPr/>
              <p:nvPr/>
            </p:nvCxnSpPr>
            <p:spPr>
              <a:xfrm>
                <a:off x="1338600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9"/>
              <p:cNvCxnSpPr/>
              <p:nvPr/>
            </p:nvCxnSpPr>
            <p:spPr>
              <a:xfrm>
                <a:off x="1338600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9"/>
              <p:cNvCxnSpPr/>
              <p:nvPr/>
            </p:nvCxnSpPr>
            <p:spPr>
              <a:xfrm>
                <a:off x="1338600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31" name="Google Shape;1031;p29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9"/>
          <p:cNvSpPr txBox="1">
            <a:spLocks noGrp="1"/>
          </p:cNvSpPr>
          <p:nvPr>
            <p:ph type="title" idx="2"/>
          </p:nvPr>
        </p:nvSpPr>
        <p:spPr>
          <a:xfrm>
            <a:off x="1835752" y="1528086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3" name="Google Shape;1033;p29"/>
          <p:cNvSpPr txBox="1">
            <a:spLocks noGrp="1"/>
          </p:cNvSpPr>
          <p:nvPr>
            <p:ph type="subTitle" idx="1"/>
          </p:nvPr>
        </p:nvSpPr>
        <p:spPr>
          <a:xfrm>
            <a:off x="1835752" y="1957634"/>
            <a:ext cx="200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9"/>
          <p:cNvSpPr txBox="1">
            <a:spLocks noGrp="1"/>
          </p:cNvSpPr>
          <p:nvPr>
            <p:ph type="title" idx="3"/>
          </p:nvPr>
        </p:nvSpPr>
        <p:spPr>
          <a:xfrm>
            <a:off x="5636674" y="1528086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5" name="Google Shape;1035;p29"/>
          <p:cNvSpPr txBox="1">
            <a:spLocks noGrp="1"/>
          </p:cNvSpPr>
          <p:nvPr>
            <p:ph type="subTitle" idx="4"/>
          </p:nvPr>
        </p:nvSpPr>
        <p:spPr>
          <a:xfrm>
            <a:off x="5636675" y="1957634"/>
            <a:ext cx="200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9"/>
          <p:cNvSpPr txBox="1">
            <a:spLocks noGrp="1"/>
          </p:cNvSpPr>
          <p:nvPr>
            <p:ph type="title" idx="5"/>
          </p:nvPr>
        </p:nvSpPr>
        <p:spPr>
          <a:xfrm>
            <a:off x="1835752" y="3017466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7" name="Google Shape;1037;p29"/>
          <p:cNvSpPr txBox="1">
            <a:spLocks noGrp="1"/>
          </p:cNvSpPr>
          <p:nvPr>
            <p:ph type="subTitle" idx="6"/>
          </p:nvPr>
        </p:nvSpPr>
        <p:spPr>
          <a:xfrm>
            <a:off x="1835752" y="3447014"/>
            <a:ext cx="200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29"/>
          <p:cNvSpPr txBox="1">
            <a:spLocks noGrp="1"/>
          </p:cNvSpPr>
          <p:nvPr>
            <p:ph type="title" idx="7"/>
          </p:nvPr>
        </p:nvSpPr>
        <p:spPr>
          <a:xfrm>
            <a:off x="5636674" y="3017466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9" name="Google Shape;1039;p29"/>
          <p:cNvSpPr txBox="1">
            <a:spLocks noGrp="1"/>
          </p:cNvSpPr>
          <p:nvPr>
            <p:ph type="subTitle" idx="8"/>
          </p:nvPr>
        </p:nvSpPr>
        <p:spPr>
          <a:xfrm>
            <a:off x="5636675" y="3447014"/>
            <a:ext cx="200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7F211D35-FB62-6192-3115-062CBD6490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3AF85C18-E707-6851-2C79-9748A0941C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4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F70F9DB4-4F76-2F02-80E6-9041034412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7C4115FC-E2C5-4D41-7F85-FB2D9EC929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2" name="Marcador de Posição do Rodapé 1">
            <a:extLst>
              <a:ext uri="{FF2B5EF4-FFF2-40B4-BE49-F238E27FC236}">
                <a16:creationId xmlns:a16="http://schemas.microsoft.com/office/drawing/2014/main" id="{3B214499-FE3A-4FF9-96EA-1EE21CF80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24881CE-CBD9-B82F-81CC-AE16FB04A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F01021-183D-4F51-9BD8-6D90E73A8F08}" type="slidenum">
              <a:rPr lang="pt-PT" smtClean="0"/>
              <a:t>‹#›</a:t>
            </a:fld>
            <a:endParaRPr lang="pt-P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8" r:id="rId3"/>
    <p:sldLayoutId id="2147483671" r:id="rId4"/>
    <p:sldLayoutId id="2147483686" r:id="rId5"/>
    <p:sldLayoutId id="2147483673" r:id="rId6"/>
    <p:sldLayoutId id="2147483674" r:id="rId7"/>
    <p:sldLayoutId id="2147483675" r:id="rId8"/>
    <p:sldLayoutId id="2147483680" r:id="rId9"/>
    <p:sldLayoutId id="214748368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ivetwise.co.uk/rivets-role-in-aerospace-engineering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nicolasespinoza.github.io/node45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9"/>
          <p:cNvSpPr txBox="1">
            <a:spLocks noGrp="1"/>
          </p:cNvSpPr>
          <p:nvPr>
            <p:ph type="ctrTitle"/>
          </p:nvPr>
        </p:nvSpPr>
        <p:spPr>
          <a:xfrm>
            <a:off x="1237560" y="721536"/>
            <a:ext cx="6668879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Palatino Linotype" panose="02040502050505030304" pitchFamily="18" charset="0"/>
              </a:rPr>
              <a:t>Analysis and modelling of stress concentration on riveted zones of thin structures</a:t>
            </a:r>
            <a:endParaRPr sz="2400">
              <a:latin typeface="Palatino Linotype" panose="02040502050505030304" pitchFamily="18" charset="0"/>
            </a:endParaRPr>
          </a:p>
        </p:txBody>
      </p:sp>
      <p:sp>
        <p:nvSpPr>
          <p:cNvPr id="1622" name="Google Shape;1622;p39"/>
          <p:cNvSpPr txBox="1">
            <a:spLocks noGrp="1"/>
          </p:cNvSpPr>
          <p:nvPr>
            <p:ph type="subTitle" idx="1"/>
          </p:nvPr>
        </p:nvSpPr>
        <p:spPr>
          <a:xfrm>
            <a:off x="596708" y="3283444"/>
            <a:ext cx="2548500" cy="12963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err="1"/>
              <a:t>Group</a:t>
            </a:r>
            <a:r>
              <a:rPr lang="pt-PT" sz="1200"/>
              <a:t> 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/>
              <a:t>Alexandre Silva- 107957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 err="1"/>
              <a:t>Magner</a:t>
            </a:r>
            <a:r>
              <a:rPr lang="pt-PT" sz="1200"/>
              <a:t> Gusse-110180</a:t>
            </a:r>
          </a:p>
          <a:p>
            <a:pPr marL="0" indent="0" algn="l"/>
            <a:r>
              <a:rPr lang="pt-PT" sz="1200"/>
              <a:t>Martim Correia- 107661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200"/>
              <a:t>Rúben Abreu- 107421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24741A7-7829-CF2D-9BD3-87E6AC63D7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719905" y="2014369"/>
            <a:ext cx="3704188" cy="246945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7B9C0D0-2FAE-D953-19F6-3D509472A4EE}"/>
              </a:ext>
            </a:extLst>
          </p:cNvPr>
          <p:cNvSpPr txBox="1"/>
          <p:nvPr/>
        </p:nvSpPr>
        <p:spPr>
          <a:xfrm>
            <a:off x="3185113" y="1600810"/>
            <a:ext cx="2773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tx1">
                    <a:lumMod val="85000"/>
                  </a:schemeClr>
                </a:solidFill>
              </a:rPr>
              <a:t>AEA 2024/2025 – </a:t>
            </a:r>
            <a:r>
              <a:rPr lang="pt-PT" err="1">
                <a:solidFill>
                  <a:schemeClr val="tx1">
                    <a:lumMod val="85000"/>
                  </a:schemeClr>
                </a:solidFill>
              </a:rPr>
              <a:t>Presentation</a:t>
            </a:r>
            <a:r>
              <a:rPr lang="pt-PT">
                <a:solidFill>
                  <a:schemeClr val="tx1">
                    <a:lumMod val="85000"/>
                  </a:schemeClr>
                </a:solidFill>
              </a:rPr>
              <a:t> 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46E62E51-BAC5-6FD0-2AE5-86DCD4EBD2C1}"/>
              </a:ext>
            </a:extLst>
          </p:cNvPr>
          <p:cNvSpPr/>
          <p:nvPr/>
        </p:nvSpPr>
        <p:spPr>
          <a:xfrm>
            <a:off x="0" y="4197466"/>
            <a:ext cx="3307080" cy="9460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, captura de ecrã, Tipo de letra&#10;&#10;Descrição gerada automaticamente">
            <a:extLst>
              <a:ext uri="{FF2B5EF4-FFF2-40B4-BE49-F238E27FC236}">
                <a16:creationId xmlns:a16="http://schemas.microsoft.com/office/drawing/2014/main" id="{1F50F4C3-38EC-72D0-2A9D-0776C28133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" b="25745"/>
          <a:stretch/>
        </p:blipFill>
        <p:spPr>
          <a:xfrm>
            <a:off x="93658" y="698480"/>
            <a:ext cx="5244951" cy="222511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59BDBEE-6867-6352-7EE6-6B45595C1108}"/>
              </a:ext>
            </a:extLst>
          </p:cNvPr>
          <p:cNvSpPr txBox="1"/>
          <p:nvPr/>
        </p:nvSpPr>
        <p:spPr>
          <a:xfrm>
            <a:off x="0" y="17526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err="1">
                <a:solidFill>
                  <a:schemeClr val="tx1"/>
                </a:solidFill>
                <a:latin typeface="Aptos Narrow" panose="020B0004020202020204" pitchFamily="34" charset="0"/>
              </a:rPr>
              <a:t>ChatGPT</a:t>
            </a:r>
            <a:endParaRPr lang="pt-PT" sz="2800">
              <a:solidFill>
                <a:schemeClr val="tx1"/>
              </a:solidFill>
              <a:latin typeface="Aptos Narrow" panose="020B0004020202020204" pitchFamily="34" charset="0"/>
            </a:endParaRP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9BD8659C-B897-1333-2715-3FBA4D16CF72}"/>
              </a:ext>
            </a:extLst>
          </p:cNvPr>
          <p:cNvSpPr/>
          <p:nvPr/>
        </p:nvSpPr>
        <p:spPr>
          <a:xfrm>
            <a:off x="5120640" y="998241"/>
            <a:ext cx="685800" cy="3378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981945-791D-EB00-1DDF-AC0FDC26259B}"/>
              </a:ext>
            </a:extLst>
          </p:cNvPr>
          <p:cNvSpPr txBox="1"/>
          <p:nvPr/>
        </p:nvSpPr>
        <p:spPr>
          <a:xfrm>
            <a:off x="5753100" y="946034"/>
            <a:ext cx="3390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tx1"/>
                </a:solidFill>
                <a:latin typeface="Bell MT" panose="02020503060305020303" pitchFamily="18" charset="0"/>
              </a:rPr>
              <a:t>Analytical Methods for Stress Concentration</a:t>
            </a:r>
            <a:endParaRPr lang="pt-PT" sz="2400">
              <a:solidFill>
                <a:schemeClr val="tx1"/>
              </a:solidFill>
              <a:latin typeface="Bell MT" panose="02020503060305020303" pitchFamily="18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D6690F2-43A0-A8E9-DB62-A05856AC3FA9}"/>
              </a:ext>
            </a:extLst>
          </p:cNvPr>
          <p:cNvSpPr txBox="1"/>
          <p:nvPr/>
        </p:nvSpPr>
        <p:spPr>
          <a:xfrm>
            <a:off x="6130290" y="2092301"/>
            <a:ext cx="2636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err="1">
                <a:solidFill>
                  <a:schemeClr val="tx1"/>
                </a:solidFill>
              </a:rPr>
              <a:t>Kirsch’s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Equations</a:t>
            </a:r>
            <a:endParaRPr lang="pt-PT" sz="1800">
              <a:solidFill>
                <a:schemeClr val="tx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B042C42-202E-EAC2-D1BF-866F24CB3BA9}"/>
              </a:ext>
            </a:extLst>
          </p:cNvPr>
          <p:cNvSpPr txBox="1"/>
          <p:nvPr/>
        </p:nvSpPr>
        <p:spPr>
          <a:xfrm>
            <a:off x="5917999" y="2720139"/>
            <a:ext cx="306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err="1">
                <a:solidFill>
                  <a:schemeClr val="tx1"/>
                </a:solidFill>
              </a:rPr>
              <a:t>Peterson’s</a:t>
            </a:r>
            <a:r>
              <a:rPr lang="pt-PT" sz="1800">
                <a:solidFill>
                  <a:schemeClr val="tx1"/>
                </a:solidFill>
              </a:rPr>
              <a:t> Stress </a:t>
            </a:r>
            <a:r>
              <a:rPr lang="pt-PT" sz="1800" err="1">
                <a:solidFill>
                  <a:schemeClr val="tx1"/>
                </a:solidFill>
              </a:rPr>
              <a:t>Concentration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Factors</a:t>
            </a:r>
            <a:endParaRPr lang="pt-PT" sz="180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E3064F-55C8-F078-5644-14EF3CF7A1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44" t="203" r="-1744" b="52895"/>
          <a:stretch/>
        </p:blipFill>
        <p:spPr>
          <a:xfrm>
            <a:off x="164899" y="3141592"/>
            <a:ext cx="5369882" cy="1762989"/>
          </a:xfrm>
          <a:prstGeom prst="rect">
            <a:avLst/>
          </a:prstGeom>
        </p:spPr>
      </p:pic>
      <p:sp>
        <p:nvSpPr>
          <p:cNvPr id="14" name="Marcador de Posição do Número do Diapositivo 13">
            <a:extLst>
              <a:ext uri="{FF2B5EF4-FFF2-40B4-BE49-F238E27FC236}">
                <a16:creationId xmlns:a16="http://schemas.microsoft.com/office/drawing/2014/main" id="{BB30EECC-C386-A8E2-3288-045B877BAF7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65704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C0585766-8126-E6B5-B14B-B5D5B83E371A}"/>
              </a:ext>
            </a:extLst>
          </p:cNvPr>
          <p:cNvSpPr/>
          <p:nvPr/>
        </p:nvSpPr>
        <p:spPr>
          <a:xfrm>
            <a:off x="0" y="4198620"/>
            <a:ext cx="2994656" cy="9448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24EA0B7-D218-4E99-F70D-66AFA9A0DFCD}"/>
              </a:ext>
            </a:extLst>
          </p:cNvPr>
          <p:cNvSpPr txBox="1"/>
          <p:nvPr/>
        </p:nvSpPr>
        <p:spPr>
          <a:xfrm>
            <a:off x="822481" y="160010"/>
            <a:ext cx="2695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err="1">
                <a:solidFill>
                  <a:schemeClr val="tx1"/>
                </a:solidFill>
              </a:rPr>
              <a:t>Kirsch’s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Equations</a:t>
            </a:r>
            <a:endParaRPr lang="pt-PT" sz="1800">
              <a:solidFill>
                <a:schemeClr val="tx1"/>
              </a:solidFill>
            </a:endParaRP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2CCA5DEB-24ED-C720-28CF-9813D215ADB4}"/>
              </a:ext>
            </a:extLst>
          </p:cNvPr>
          <p:cNvCxnSpPr>
            <a:cxnSpLocks/>
          </p:cNvCxnSpPr>
          <p:nvPr/>
        </p:nvCxnSpPr>
        <p:spPr>
          <a:xfrm>
            <a:off x="4663440" y="0"/>
            <a:ext cx="0" cy="514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D936468-FC2B-9DF2-1712-8496A7C2E01C}"/>
              </a:ext>
            </a:extLst>
          </p:cNvPr>
          <p:cNvSpPr txBox="1"/>
          <p:nvPr/>
        </p:nvSpPr>
        <p:spPr>
          <a:xfrm>
            <a:off x="528158" y="609600"/>
            <a:ext cx="328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Used when there is only a single circular hole in an infinite plate;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779F808-4FBD-F5BF-9A5F-01F1734BEADF}"/>
              </a:ext>
            </a:extLst>
          </p:cNvPr>
          <p:cNvSpPr txBox="1"/>
          <p:nvPr/>
        </p:nvSpPr>
        <p:spPr>
          <a:xfrm>
            <a:off x="478629" y="1207135"/>
            <a:ext cx="32842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Kirsch equations can approximate stress concentration factors;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B66AA38-F3CE-B4DE-B78F-25C6745A437D}"/>
                  </a:ext>
                </a:extLst>
              </p:cNvPr>
              <p:cNvSpPr txBox="1"/>
              <p:nvPr/>
            </p:nvSpPr>
            <p:spPr>
              <a:xfrm>
                <a:off x="215262" y="1740528"/>
                <a:ext cx="3910009" cy="17745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49580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100" i="1" kern="100" smtClean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𝑟𝑟</m:t>
                          </m:r>
                        </m:sub>
                      </m:sSub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d>
                        <m:dPr>
                          <m:ctrlP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pt-PT" sz="1100" i="1" kern="10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d>
                        <m:dPr>
                          <m:ctrlP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pt-PT" sz="1100" i="1" kern="10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1100" i="1" kern="10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PT" sz="1100" i="1" kern="10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1100" i="1" kern="10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pt-PT" sz="1100" kern="100">
                  <a:solidFill>
                    <a:schemeClr val="tx1">
                      <a:lumMod val="85000"/>
                    </a:schemeClr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indent="449580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𝜃𝜃</m:t>
                          </m:r>
                        </m:sub>
                      </m:sSub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d>
                        <m:dPr>
                          <m:ctrlP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PT" sz="1100" i="1" kern="10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Aptos" panose="020B000402020202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Aptos" panose="020B000402020202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d>
                        <m:dPr>
                          <m:ctrlP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PT" sz="1100" i="1" kern="10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1100" i="1" kern="10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pt-PT" sz="1100" kern="100">
                  <a:solidFill>
                    <a:schemeClr val="tx1">
                      <a:lumMod val="85000"/>
                    </a:schemeClr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indent="449580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Aptos" panose="020B0004020202020204" pitchFamily="34" charset="0"/>
                              <a:cs typeface="Times New Roman" panose="02020603050405020304" pitchFamily="18" charset="0"/>
                            </a:rPr>
                            <m:t>𝑟</m:t>
                          </m:r>
                        </m:sub>
                      </m:sSub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m:t>𝜎</m:t>
                      </m:r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d>
                        <m:dPr>
                          <m:ctrlP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PT" sz="1100" i="1" kern="10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pt-PT" sz="1100" i="1" kern="10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1100" i="1" kern="10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pt-PT" sz="1100" i="1" kern="100">
                                      <a:solidFill>
                                        <a:schemeClr val="tx1">
                                          <a:lumMod val="85000"/>
                                        </a:schemeClr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4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𝑠𝑖𝑛</m:t>
                      </m:r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pt-PT" sz="1100" i="1" kern="100">
                          <a:solidFill>
                            <a:schemeClr val="tx1">
                              <a:lumMod val="85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𝜃</m:t>
                      </m:r>
                    </m:oMath>
                  </m:oMathPara>
                </a14:m>
                <a:endParaRPr lang="pt-PT" sz="1100" kern="100">
                  <a:solidFill>
                    <a:schemeClr val="tx1">
                      <a:lumMod val="85000"/>
                    </a:schemeClr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  <a:p>
                <a:pPr indent="449580" algn="ctr">
                  <a:lnSpc>
                    <a:spcPct val="107000"/>
                  </a:lnSpc>
                  <a:spcAft>
                    <a:spcPts val="800"/>
                  </a:spcAft>
                </a:pPr>
                <a:endParaRPr lang="pt-PT" sz="900" kern="100">
                  <a:solidFill>
                    <a:schemeClr val="tx1">
                      <a:lumMod val="85000"/>
                    </a:schemeClr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B66AA38-F3CE-B4DE-B78F-25C6745A4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62" y="1740528"/>
                <a:ext cx="3910009" cy="1774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m 20" descr="Uma imagem com diagrama, file, Gráfico, texto&#10;&#10;Descrição gerada automaticamente">
            <a:extLst>
              <a:ext uri="{FF2B5EF4-FFF2-40B4-BE49-F238E27FC236}">
                <a16:creationId xmlns:a16="http://schemas.microsoft.com/office/drawing/2014/main" id="{68870B10-9338-3C52-6C2E-DC63D07968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6" y="3312456"/>
            <a:ext cx="4356735" cy="151955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6E54B718-A495-70DF-7415-A55FBCAE0CD8}"/>
              </a:ext>
            </a:extLst>
          </p:cNvPr>
          <p:cNvSpPr txBox="1"/>
          <p:nvPr/>
        </p:nvSpPr>
        <p:spPr>
          <a:xfrm>
            <a:off x="5401152" y="160010"/>
            <a:ext cx="3061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err="1">
                <a:solidFill>
                  <a:schemeClr val="tx1"/>
                </a:solidFill>
              </a:rPr>
              <a:t>Peterson’s</a:t>
            </a:r>
            <a:r>
              <a:rPr lang="pt-PT" sz="1800">
                <a:solidFill>
                  <a:schemeClr val="tx1"/>
                </a:solidFill>
              </a:rPr>
              <a:t> Stress </a:t>
            </a:r>
            <a:r>
              <a:rPr lang="pt-PT" sz="1800" err="1">
                <a:solidFill>
                  <a:schemeClr val="tx1"/>
                </a:solidFill>
              </a:rPr>
              <a:t>Concentration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Factors</a:t>
            </a:r>
            <a:endParaRPr lang="pt-PT" sz="1800">
              <a:solidFill>
                <a:schemeClr val="tx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3804F3CC-3A3E-2431-69BD-11DBF4931E17}"/>
              </a:ext>
            </a:extLst>
          </p:cNvPr>
          <p:cNvSpPr txBox="1"/>
          <p:nvPr/>
        </p:nvSpPr>
        <p:spPr>
          <a:xfrm>
            <a:off x="5178033" y="1071265"/>
            <a:ext cx="36526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These factors provide empirical values ​​for various geometries and load types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3F8D81E-155A-5572-1DEE-4B1FDE971BD2}"/>
              </a:ext>
            </a:extLst>
          </p:cNvPr>
          <p:cNvSpPr txBox="1"/>
          <p:nvPr/>
        </p:nvSpPr>
        <p:spPr>
          <a:xfrm>
            <a:off x="5178032" y="1816864"/>
            <a:ext cx="3750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Allows engineers to estimate stress concentration factors (SCFs) around rivet holes in plates with known dimensions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29" name="Imagem 28" descr="Uma imagem com diagrama, captura de ecrã, texto, file&#10;&#10;Descrição gerada automaticamente">
            <a:extLst>
              <a:ext uri="{FF2B5EF4-FFF2-40B4-BE49-F238E27FC236}">
                <a16:creationId xmlns:a16="http://schemas.microsoft.com/office/drawing/2014/main" id="{CBD98E93-9C0F-BC24-926B-27B6A028C1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0857" y="2882166"/>
            <a:ext cx="2358568" cy="1932533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92B5F693-5502-00B2-AEB7-8BCC6F3BA500}"/>
              </a:ext>
            </a:extLst>
          </p:cNvPr>
          <p:cNvSpPr txBox="1"/>
          <p:nvPr/>
        </p:nvSpPr>
        <p:spPr>
          <a:xfrm>
            <a:off x="-121920" y="4843343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chemeClr val="tx1">
                    <a:lumMod val="85000"/>
                  </a:schemeClr>
                </a:solidFill>
              </a:rPr>
              <a:t>[5]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83B06CC4-1C54-5B24-2AF7-667327379AE8}"/>
              </a:ext>
            </a:extLst>
          </p:cNvPr>
          <p:cNvSpPr txBox="1"/>
          <p:nvPr/>
        </p:nvSpPr>
        <p:spPr>
          <a:xfrm>
            <a:off x="4572000" y="4744283"/>
            <a:ext cx="868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chemeClr val="tx1">
                    <a:lumMod val="85000"/>
                  </a:schemeClr>
                </a:solidFill>
              </a:rPr>
              <a:t>[6]</a:t>
            </a:r>
          </a:p>
        </p:txBody>
      </p:sp>
      <p:sp>
        <p:nvSpPr>
          <p:cNvPr id="32" name="Marcador de Posição do Número do Diapositivo 31">
            <a:extLst>
              <a:ext uri="{FF2B5EF4-FFF2-40B4-BE49-F238E27FC236}">
                <a16:creationId xmlns:a16="http://schemas.microsoft.com/office/drawing/2014/main" id="{3797006E-8CAE-E42D-9E95-41B564D5837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84666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98CA5C5-787E-4731-E953-AB2A1A2A69B3}"/>
              </a:ext>
            </a:extLst>
          </p:cNvPr>
          <p:cNvSpPr/>
          <p:nvPr/>
        </p:nvSpPr>
        <p:spPr>
          <a:xfrm>
            <a:off x="0" y="4183380"/>
            <a:ext cx="2941320" cy="9601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E38FA08-04EC-4844-E39B-4C5100730999}"/>
              </a:ext>
            </a:extLst>
          </p:cNvPr>
          <p:cNvSpPr txBox="1"/>
          <p:nvPr/>
        </p:nvSpPr>
        <p:spPr>
          <a:xfrm>
            <a:off x="329565" y="196632"/>
            <a:ext cx="37166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800" b="1" err="1">
                <a:solidFill>
                  <a:schemeClr val="tx1"/>
                </a:solidFill>
                <a:latin typeface="Orbitron"/>
              </a:rPr>
              <a:t>Possible</a:t>
            </a:r>
            <a:r>
              <a:rPr lang="pt-PT" sz="2800" b="1">
                <a:solidFill>
                  <a:schemeClr val="tx1"/>
                </a:solidFill>
                <a:latin typeface="Orbitron"/>
              </a:rPr>
              <a:t> </a:t>
            </a:r>
            <a:r>
              <a:rPr lang="pt-PT" sz="2800" b="1" err="1">
                <a:solidFill>
                  <a:schemeClr val="tx1"/>
                </a:solidFill>
                <a:latin typeface="Orbitron"/>
              </a:rPr>
              <a:t>failure</a:t>
            </a:r>
            <a:r>
              <a:rPr lang="pt-PT" sz="2800" b="1">
                <a:solidFill>
                  <a:schemeClr val="tx1"/>
                </a:solidFill>
                <a:latin typeface="Orbitron"/>
              </a:rPr>
              <a:t> </a:t>
            </a:r>
            <a:r>
              <a:rPr lang="pt-PT" sz="2800" b="1" err="1">
                <a:solidFill>
                  <a:schemeClr val="tx1"/>
                </a:solidFill>
                <a:latin typeface="Orbitron"/>
              </a:rPr>
              <a:t>modes</a:t>
            </a:r>
            <a:endParaRPr lang="pt-PT" sz="2800" b="1">
              <a:solidFill>
                <a:schemeClr val="tx1"/>
              </a:solidFill>
              <a:latin typeface="Orbitron"/>
            </a:endParaRPr>
          </a:p>
        </p:txBody>
      </p:sp>
      <p:pic>
        <p:nvPicPr>
          <p:cNvPr id="8" name="Imagem 7" descr="Uma imagem com diagrama, Esquema, Desenho técnico, esquemático&#10;&#10;Descrição gerada automaticamente">
            <a:extLst>
              <a:ext uri="{FF2B5EF4-FFF2-40B4-BE49-F238E27FC236}">
                <a16:creationId xmlns:a16="http://schemas.microsoft.com/office/drawing/2014/main" id="{49A71788-6399-60DB-3EF2-1936F35411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297" y="353245"/>
            <a:ext cx="4016138" cy="256916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2F155A4-F722-2A5A-EE92-52C04914580C}"/>
                  </a:ext>
                </a:extLst>
              </p:cNvPr>
              <p:cNvSpPr txBox="1"/>
              <p:nvPr/>
            </p:nvSpPr>
            <p:spPr>
              <a:xfrm>
                <a:off x="-203835" y="1574392"/>
                <a:ext cx="1971675" cy="5245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pt-PT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PT" i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pt-PT" i="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pt-PT" i="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PT" i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pt-PT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42F155A4-F722-2A5A-EE92-52C0491458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03835" y="1574392"/>
                <a:ext cx="1971675" cy="5245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44CA85E4-FDAB-4495-7921-F7BD8A79182B}"/>
              </a:ext>
            </a:extLst>
          </p:cNvPr>
          <p:cNvSpPr txBox="1"/>
          <p:nvPr/>
        </p:nvSpPr>
        <p:spPr>
          <a:xfrm>
            <a:off x="1899285" y="1151350"/>
            <a:ext cx="21469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600" u="sng" err="1">
                <a:solidFill>
                  <a:schemeClr val="tx1">
                    <a:lumMod val="85000"/>
                  </a:schemeClr>
                </a:solidFill>
              </a:rPr>
              <a:t>Bearing</a:t>
            </a:r>
            <a:r>
              <a:rPr lang="pt-PT" sz="1600" u="sng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pt-PT" sz="1600" u="sng" err="1">
                <a:solidFill>
                  <a:schemeClr val="tx1">
                    <a:lumMod val="85000"/>
                  </a:schemeClr>
                </a:solidFill>
              </a:rPr>
              <a:t>pressure</a:t>
            </a:r>
            <a:endParaRPr lang="pt-PT" sz="1600" u="sng">
              <a:solidFill>
                <a:schemeClr val="tx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CE5CA8E8-491A-F5DA-014E-B93561796524}"/>
                  </a:ext>
                </a:extLst>
              </p:cNvPr>
              <p:cNvSpPr txBox="1"/>
              <p:nvPr/>
            </p:nvSpPr>
            <p:spPr>
              <a:xfrm>
                <a:off x="2071846" y="1574392"/>
                <a:ext cx="1738947" cy="5013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PT" i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𝑡𝑑</m:t>
                          </m:r>
                        </m:num>
                        <m:den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pt-PT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CE5CA8E8-491A-F5DA-014E-B93561796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846" y="1574392"/>
                <a:ext cx="1738947" cy="501356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ixaDeTexto 19">
            <a:extLst>
              <a:ext uri="{FF2B5EF4-FFF2-40B4-BE49-F238E27FC236}">
                <a16:creationId xmlns:a16="http://schemas.microsoft.com/office/drawing/2014/main" id="{0551D482-37AD-9E8C-12D9-6275CE1DB95F}"/>
              </a:ext>
            </a:extLst>
          </p:cNvPr>
          <p:cNvSpPr txBox="1"/>
          <p:nvPr/>
        </p:nvSpPr>
        <p:spPr>
          <a:xfrm>
            <a:off x="-203835" y="1152080"/>
            <a:ext cx="21469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600" u="sng" err="1">
                <a:solidFill>
                  <a:schemeClr val="tx1">
                    <a:lumMod val="85000"/>
                  </a:schemeClr>
                </a:solidFill>
              </a:rPr>
              <a:t>Rivet</a:t>
            </a:r>
            <a:r>
              <a:rPr lang="pt-PT" sz="1600" u="sng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pt-PT" sz="1600" u="sng" err="1">
                <a:solidFill>
                  <a:schemeClr val="tx1">
                    <a:lumMod val="85000"/>
                  </a:schemeClr>
                </a:solidFill>
              </a:rPr>
              <a:t>shear</a:t>
            </a:r>
            <a:endParaRPr lang="pt-PT" sz="1600" u="sng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1FC6AC3-E988-F894-B6EB-3C5AE239744A}"/>
              </a:ext>
            </a:extLst>
          </p:cNvPr>
          <p:cNvSpPr txBox="1"/>
          <p:nvPr/>
        </p:nvSpPr>
        <p:spPr>
          <a:xfrm>
            <a:off x="144780" y="2583853"/>
            <a:ext cx="2413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600" u="sng" err="1">
                <a:solidFill>
                  <a:schemeClr val="tx1">
                    <a:lumMod val="85000"/>
                  </a:schemeClr>
                </a:solidFill>
              </a:rPr>
              <a:t>Shear</a:t>
            </a:r>
            <a:r>
              <a:rPr lang="pt-PT" sz="1600" u="sng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pt-PT" sz="1600" u="sng" err="1">
                <a:solidFill>
                  <a:schemeClr val="tx1">
                    <a:lumMod val="85000"/>
                  </a:schemeClr>
                </a:solidFill>
              </a:rPr>
              <a:t>failure</a:t>
            </a:r>
            <a:r>
              <a:rPr lang="pt-PT" sz="1600" u="sng">
                <a:solidFill>
                  <a:schemeClr val="tx1">
                    <a:lumMod val="85000"/>
                  </a:schemeClr>
                </a:solidFill>
              </a:rPr>
              <a:t> in a </a:t>
            </a:r>
            <a:r>
              <a:rPr lang="pt-PT" sz="1600" u="sng" err="1">
                <a:solidFill>
                  <a:schemeClr val="tx1">
                    <a:lumMod val="85000"/>
                  </a:schemeClr>
                </a:solidFill>
              </a:rPr>
              <a:t>plate</a:t>
            </a:r>
            <a:endParaRPr lang="pt-PT" sz="1600" u="sng">
              <a:solidFill>
                <a:schemeClr val="tx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F7779AD-0CDD-003F-53E6-D664459F44C2}"/>
                  </a:ext>
                </a:extLst>
              </p:cNvPr>
              <p:cNvSpPr txBox="1"/>
              <p:nvPr/>
            </p:nvSpPr>
            <p:spPr>
              <a:xfrm>
                <a:off x="329565" y="4183380"/>
                <a:ext cx="1823085" cy="5104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PT" i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𝑢𝑙𝑡</m:t>
                              </m:r>
                            </m:sub>
                          </m:sSub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PT" i="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pt-PT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EF7779AD-0CDD-003F-53E6-D664459F4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65" y="4183380"/>
                <a:ext cx="1823085" cy="510461"/>
              </a:xfrm>
              <a:prstGeom prst="rect">
                <a:avLst/>
              </a:prstGeom>
              <a:blipFill>
                <a:blip r:embed="rId6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CaixaDeTexto 25">
            <a:extLst>
              <a:ext uri="{FF2B5EF4-FFF2-40B4-BE49-F238E27FC236}">
                <a16:creationId xmlns:a16="http://schemas.microsoft.com/office/drawing/2014/main" id="{AE1B7BB0-5E39-EC2F-D883-2BDC8725E493}"/>
              </a:ext>
            </a:extLst>
          </p:cNvPr>
          <p:cNvSpPr txBox="1"/>
          <p:nvPr/>
        </p:nvSpPr>
        <p:spPr>
          <a:xfrm>
            <a:off x="234313" y="3828098"/>
            <a:ext cx="22155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600" u="sng" err="1">
                <a:solidFill>
                  <a:schemeClr val="tx1">
                    <a:lumMod val="85000"/>
                  </a:schemeClr>
                </a:solidFill>
              </a:rPr>
              <a:t>Plate</a:t>
            </a:r>
            <a:r>
              <a:rPr lang="pt-PT" sz="1600" u="sng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pt-PT" sz="1600" u="sng" err="1">
                <a:solidFill>
                  <a:schemeClr val="tx1">
                    <a:lumMod val="85000"/>
                  </a:schemeClr>
                </a:solidFill>
              </a:rPr>
              <a:t>failure</a:t>
            </a:r>
            <a:r>
              <a:rPr lang="pt-PT" sz="1600" u="sng">
                <a:solidFill>
                  <a:schemeClr val="tx1">
                    <a:lumMod val="85000"/>
                  </a:schemeClr>
                </a:solidFill>
              </a:rPr>
              <a:t> in </a:t>
            </a:r>
            <a:r>
              <a:rPr lang="pt-PT" sz="1600" u="sng" err="1">
                <a:solidFill>
                  <a:schemeClr val="tx1">
                    <a:lumMod val="85000"/>
                  </a:schemeClr>
                </a:solidFill>
              </a:rPr>
              <a:t>tension</a:t>
            </a:r>
            <a:endParaRPr lang="pt-PT" sz="1600" u="sng">
              <a:solidFill>
                <a:schemeClr val="tx1">
                  <a:lumMod val="8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C74E125-CC9A-A530-47DA-49DE9414A90F}"/>
                  </a:ext>
                </a:extLst>
              </p:cNvPr>
              <p:cNvSpPr txBox="1"/>
              <p:nvPr/>
            </p:nvSpPr>
            <p:spPr>
              <a:xfrm>
                <a:off x="681989" y="3004650"/>
                <a:ext cx="1118235" cy="4970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PT" i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𝑎𝑡</m:t>
                          </m:r>
                          <m:sSub>
                            <m:sSubPr>
                              <m:ctrlP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pt-PT" i="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pt-PT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BC74E125-CC9A-A530-47DA-49DE9414A9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89" y="3004650"/>
                <a:ext cx="1118235" cy="497059"/>
              </a:xfrm>
              <a:prstGeom prst="rect">
                <a:avLst/>
              </a:prstGeom>
              <a:blipFill>
                <a:blip r:embed="rId7"/>
                <a:stretch>
                  <a:fillRect b="-2469"/>
                </a:stretch>
              </a:blipFill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8FA15D-2FCA-74F2-1BC6-6EF595D2FFB8}"/>
                  </a:ext>
                </a:extLst>
              </p:cNvPr>
              <p:cNvSpPr txBox="1"/>
              <p:nvPr/>
            </p:nvSpPr>
            <p:spPr>
              <a:xfrm>
                <a:off x="5396309" y="3450559"/>
                <a:ext cx="2820114" cy="546816"/>
              </a:xfrm>
              <a:prstGeom prst="rect">
                <a:avLst/>
              </a:prstGeom>
              <a:noFill/>
              <a:ln>
                <a:solidFill>
                  <a:srgbClr val="FFFF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mtClean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ŋ</m:t>
                      </m:r>
                      <m:r>
                        <a:rPr lang="pt-PT" i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𝑢𝑙𝑡</m:t>
                              </m:r>
                            </m:sub>
                          </m:sSub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pt-PT" i="0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</m:num>
                        <m:den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pt-PT" i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schemeClr val="tx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𝑢𝑙𝑡</m:t>
                              </m:r>
                            </m:sub>
                          </m:sSub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pt-PT" i="0">
                          <a:solidFill>
                            <a:schemeClr val="tx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PT" i="0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t-PT" i="1">
                              <a:solidFill>
                                <a:schemeClr val="tx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pt-PT">
                  <a:solidFill>
                    <a:schemeClr val="tx1">
                      <a:lumMod val="8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8FA15D-2FCA-74F2-1BC6-6EF595D2FF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309" y="3450559"/>
                <a:ext cx="2820114" cy="54681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FF00"/>
                </a:solidFill>
              </a:ln>
            </p:spPr>
            <p:txBody>
              <a:bodyPr/>
              <a:lstStyle/>
              <a:p>
                <a:r>
                  <a:rPr lang="pt-P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30">
            <a:extLst>
              <a:ext uri="{FF2B5EF4-FFF2-40B4-BE49-F238E27FC236}">
                <a16:creationId xmlns:a16="http://schemas.microsoft.com/office/drawing/2014/main" id="{341F2B41-670C-D374-0B12-B2E97EF94701}"/>
              </a:ext>
            </a:extLst>
          </p:cNvPr>
          <p:cNvSpPr txBox="1"/>
          <p:nvPr/>
        </p:nvSpPr>
        <p:spPr>
          <a:xfrm>
            <a:off x="4572000" y="4693841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chemeClr val="tx1">
                    <a:lumMod val="85000"/>
                  </a:schemeClr>
                </a:solidFill>
              </a:rPr>
              <a:t>[7]</a:t>
            </a:r>
          </a:p>
        </p:txBody>
      </p:sp>
      <p:sp>
        <p:nvSpPr>
          <p:cNvPr id="32" name="Marcador de Posição do Número do Diapositivo 31">
            <a:extLst>
              <a:ext uri="{FF2B5EF4-FFF2-40B4-BE49-F238E27FC236}">
                <a16:creationId xmlns:a16="http://schemas.microsoft.com/office/drawing/2014/main" id="{07A7C77A-6C79-041A-9783-61E11F080F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2704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594ADA8-3DA8-0224-EF2A-2B1079E69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8870" y="1058056"/>
            <a:ext cx="9648563" cy="2700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9515CB-937E-973E-0C44-0CFFC716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23" y="309852"/>
            <a:ext cx="7717500" cy="738900"/>
          </a:xfrm>
        </p:spPr>
        <p:txBody>
          <a:bodyPr/>
          <a:lstStyle/>
          <a:p>
            <a:r>
              <a:rPr lang="en-US"/>
              <a:t>Computational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70108-991F-EAC1-4F77-79E215F25C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03748" y="1370444"/>
            <a:ext cx="3049726" cy="2715000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</a:rPr>
              <a:t>	FINITE </a:t>
            </a:r>
          </a:p>
          <a:p>
            <a:pPr algn="ctr"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</a:rPr>
              <a:t>	ELEMENT </a:t>
            </a:r>
          </a:p>
          <a:p>
            <a:pPr algn="ctr"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</a:rPr>
              <a:t>	METHOD </a:t>
            </a:r>
          </a:p>
          <a:p>
            <a:pPr algn="ctr"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</a:rPr>
              <a:t>	(FEM)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53C39C3-A0E8-03FB-CAE2-D28666B84E73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005158" y="3990223"/>
            <a:ext cx="4638572" cy="3267297"/>
          </a:xfrm>
        </p:spPr>
        <p:txBody>
          <a:bodyPr/>
          <a:lstStyle/>
          <a:p>
            <a:r>
              <a:rPr lang="pt-PT" b="1" err="1">
                <a:solidFill>
                  <a:schemeClr val="tx1"/>
                </a:solidFill>
                <a:effectLst/>
                <a:latin typeface="Helvetica" pitchFamily="2" charset="0"/>
              </a:rPr>
              <a:t>Trough</a:t>
            </a:r>
            <a:r>
              <a:rPr lang="pt-PT" b="1">
                <a:solidFill>
                  <a:schemeClr val="tx1"/>
                </a:solidFill>
                <a:effectLst/>
                <a:latin typeface="Helvetica" pitchFamily="2" charset="0"/>
              </a:rPr>
              <a:t> a </a:t>
            </a:r>
            <a:r>
              <a:rPr lang="pt-PT" b="1" err="1">
                <a:solidFill>
                  <a:schemeClr val="tx1"/>
                </a:solidFill>
                <a:latin typeface="Helvetica" pitchFamily="2" charset="0"/>
              </a:rPr>
              <a:t>s</a:t>
            </a:r>
            <a:r>
              <a:rPr lang="pt-PT" b="1" err="1">
                <a:solidFill>
                  <a:schemeClr val="tx1"/>
                </a:solidFill>
                <a:effectLst/>
                <a:latin typeface="Helvetica" pitchFamily="2" charset="0"/>
              </a:rPr>
              <a:t>earch</a:t>
            </a:r>
            <a:r>
              <a:rPr lang="pt-PT" b="1">
                <a:solidFill>
                  <a:schemeClr val="tx1"/>
                </a:solidFill>
                <a:effectLst/>
                <a:latin typeface="Helvetica" pitchFamily="2" charset="0"/>
              </a:rPr>
              <a:t> </a:t>
            </a:r>
            <a:r>
              <a:rPr lang="pt-PT" b="1" err="1">
                <a:solidFill>
                  <a:schemeClr val="tx1"/>
                </a:solidFill>
                <a:effectLst/>
                <a:latin typeface="Helvetica" pitchFamily="2" charset="0"/>
              </a:rPr>
              <a:t>on</a:t>
            </a:r>
            <a:r>
              <a:rPr lang="pt-PT" b="1">
                <a:solidFill>
                  <a:schemeClr val="tx1"/>
                </a:solidFill>
                <a:effectLst/>
                <a:latin typeface="Helvetica" pitchFamily="2" charset="0"/>
              </a:rPr>
              <a:t> Springer</a:t>
            </a:r>
          </a:p>
          <a:p>
            <a:r>
              <a:rPr lang="pt-PT" b="1" err="1">
                <a:solidFill>
                  <a:schemeClr val="tx1"/>
                </a:solidFill>
                <a:latin typeface="Helvetica" pitchFamily="2" charset="0"/>
              </a:rPr>
              <a:t>Keywords</a:t>
            </a:r>
            <a:r>
              <a:rPr lang="pt-PT">
                <a:solidFill>
                  <a:schemeClr val="tx1"/>
                </a:solidFill>
                <a:latin typeface="Helvetica" pitchFamily="2" charset="0"/>
              </a:rPr>
              <a:t>:</a:t>
            </a:r>
            <a:r>
              <a:rPr lang="pt-PT">
                <a:solidFill>
                  <a:schemeClr val="tx1"/>
                </a:solidFill>
                <a:effectLst/>
                <a:latin typeface="Helvetica" pitchFamily="2" charset="0"/>
              </a:rPr>
              <a:t> “</a:t>
            </a:r>
            <a:r>
              <a:rPr lang="pt-PT" err="1">
                <a:solidFill>
                  <a:schemeClr val="tx1"/>
                </a:solidFill>
                <a:effectLst/>
                <a:latin typeface="Helvetica" pitchFamily="2" charset="0"/>
              </a:rPr>
              <a:t>Finite</a:t>
            </a:r>
            <a:r>
              <a:rPr lang="pt-PT">
                <a:solidFill>
                  <a:schemeClr val="tx1"/>
                </a:solidFill>
                <a:effectLst/>
                <a:latin typeface="Helvetica" pitchFamily="2" charset="0"/>
              </a:rPr>
              <a:t> </a:t>
            </a:r>
            <a:r>
              <a:rPr lang="pt-PT" err="1">
                <a:solidFill>
                  <a:schemeClr val="tx1"/>
                </a:solidFill>
                <a:effectLst/>
                <a:latin typeface="Helvetica" pitchFamily="2" charset="0"/>
              </a:rPr>
              <a:t>Element</a:t>
            </a:r>
            <a:r>
              <a:rPr lang="pt-PT">
                <a:solidFill>
                  <a:schemeClr val="tx1"/>
                </a:solidFill>
                <a:effectLst/>
                <a:latin typeface="Helvetica" pitchFamily="2" charset="0"/>
              </a:rPr>
              <a:t> </a:t>
            </a:r>
            <a:r>
              <a:rPr lang="pt-PT" err="1">
                <a:solidFill>
                  <a:schemeClr val="tx1"/>
                </a:solidFill>
                <a:effectLst/>
                <a:latin typeface="Helvetica" pitchFamily="2" charset="0"/>
              </a:rPr>
              <a:t>Method</a:t>
            </a:r>
            <a:r>
              <a:rPr lang="pt-PT">
                <a:solidFill>
                  <a:schemeClr val="tx1"/>
                </a:solidFill>
                <a:effectLst/>
                <a:latin typeface="Helvetica" pitchFamily="2" charset="0"/>
              </a:rPr>
              <a:t>” </a:t>
            </a:r>
          </a:p>
          <a:p>
            <a:endParaRPr lang="pt-PT">
              <a:solidFill>
                <a:schemeClr val="tx1"/>
              </a:solidFill>
              <a:latin typeface="Helvetica" pitchFamily="2" charset="0"/>
            </a:endParaRPr>
          </a:p>
          <a:p>
            <a:r>
              <a:rPr lang="en-US"/>
              <a:t>[8]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B57BB5A-B573-B9FF-8455-B88EF580E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684" y="1058056"/>
            <a:ext cx="5316654" cy="2507184"/>
          </a:xfrm>
          <a:prstGeom prst="rect">
            <a:avLst/>
          </a:prstGeom>
        </p:spPr>
      </p:pic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B02024F-6739-FCFD-3BD7-19F38FA71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499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426BE-B325-D53E-3E40-426DFB3D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87" y="229929"/>
            <a:ext cx="7717500" cy="738900"/>
          </a:xfrm>
        </p:spPr>
        <p:txBody>
          <a:bodyPr/>
          <a:lstStyle/>
          <a:p>
            <a:r>
              <a:rPr lang="en-US"/>
              <a:t>Computational analysis (cont.)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1D7EF-72E9-8F55-8F86-3AE1ECCF5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2387" y="1448267"/>
            <a:ext cx="1713164" cy="7524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139700" indent="0" algn="ctr"/>
            <a:r>
              <a:rPr lang="en-US" sz="1800"/>
              <a:t>Modelling</a:t>
            </a:r>
            <a:endParaRPr lang="en-US"/>
          </a:p>
        </p:txBody>
      </p:sp>
      <p:pic>
        <p:nvPicPr>
          <p:cNvPr id="5" name="Graphic 4" descr="Line arrow: Straight with solid fill">
            <a:extLst>
              <a:ext uri="{FF2B5EF4-FFF2-40B4-BE49-F238E27FC236}">
                <a16:creationId xmlns:a16="http://schemas.microsoft.com/office/drawing/2014/main" id="{288E2C20-00DB-8D60-8564-FCAA692AEC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81332" y="1367313"/>
            <a:ext cx="914400" cy="914400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13BA4F4A-EA35-5B66-366B-42648A998E29}"/>
              </a:ext>
            </a:extLst>
          </p:cNvPr>
          <p:cNvSpPr txBox="1">
            <a:spLocks/>
          </p:cNvSpPr>
          <p:nvPr/>
        </p:nvSpPr>
        <p:spPr>
          <a:xfrm>
            <a:off x="3013512" y="1167626"/>
            <a:ext cx="2292188" cy="1306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139700" indent="0" algn="ctr"/>
            <a:r>
              <a:rPr lang="en-US" sz="1800" b="1"/>
              <a:t>Definition of the problem</a:t>
            </a:r>
            <a:r>
              <a:rPr lang="en-US" sz="1800"/>
              <a:t> (load, boundary conditions, etc.)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D1708A0-4779-D28E-C6BB-E40F424C440A}"/>
              </a:ext>
            </a:extLst>
          </p:cNvPr>
          <p:cNvSpPr txBox="1">
            <a:spLocks/>
          </p:cNvSpPr>
          <p:nvPr/>
        </p:nvSpPr>
        <p:spPr>
          <a:xfrm>
            <a:off x="6293442" y="1094735"/>
            <a:ext cx="2633185" cy="134021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139700" indent="0" algn="ctr"/>
            <a:r>
              <a:rPr lang="en-US" sz="1800"/>
              <a:t>Mesh construction and validation (skewness, orthogonal quality) 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3988C855-6A4F-C77B-4995-4BF9EDD14429}"/>
              </a:ext>
            </a:extLst>
          </p:cNvPr>
          <p:cNvSpPr txBox="1">
            <a:spLocks/>
          </p:cNvSpPr>
          <p:nvPr/>
        </p:nvSpPr>
        <p:spPr>
          <a:xfrm>
            <a:off x="6143304" y="3435626"/>
            <a:ext cx="2781379" cy="9669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139700" indent="0" algn="ctr"/>
            <a:r>
              <a:rPr lang="en-US" sz="1800"/>
              <a:t>Solution and analysis/comparison</a:t>
            </a:r>
          </a:p>
        </p:txBody>
      </p:sp>
      <p:pic>
        <p:nvPicPr>
          <p:cNvPr id="12" name="Graphic 11" descr="Line arrow: Straight with solid fill">
            <a:extLst>
              <a:ext uri="{FF2B5EF4-FFF2-40B4-BE49-F238E27FC236}">
                <a16:creationId xmlns:a16="http://schemas.microsoft.com/office/drawing/2014/main" id="{B2B41EA6-612A-1CB2-B754-E8BBD62C3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381918" y="1400606"/>
            <a:ext cx="914400" cy="914400"/>
          </a:xfrm>
          <a:prstGeom prst="rect">
            <a:avLst/>
          </a:prstGeom>
        </p:spPr>
      </p:pic>
      <p:pic>
        <p:nvPicPr>
          <p:cNvPr id="13" name="Graphic 12" descr="Line arrow: Straight with solid fill">
            <a:extLst>
              <a:ext uri="{FF2B5EF4-FFF2-40B4-BE49-F238E27FC236}">
                <a16:creationId xmlns:a16="http://schemas.microsoft.com/office/drawing/2014/main" id="{AACCC9D5-53E3-34A5-8D31-B9FB0EC33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-5400000">
            <a:off x="7112752" y="2448733"/>
            <a:ext cx="914400" cy="914400"/>
          </a:xfrm>
          <a:prstGeom prst="rect">
            <a:avLst/>
          </a:prstGeom>
        </p:spPr>
      </p:pic>
      <p:pic>
        <p:nvPicPr>
          <p:cNvPr id="15" name="Picture 14" descr="Solidworks Icon, SW, png | PNGEgg">
            <a:extLst>
              <a:ext uri="{FF2B5EF4-FFF2-40B4-BE49-F238E27FC236}">
                <a16:creationId xmlns:a16="http://schemas.microsoft.com/office/drawing/2014/main" id="{D09097B1-19F3-9A9F-831D-D3DE78A52A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3064" l="0" r="97989">
                        <a14:foregroundMark x1="63506" y1="19364" x2="63506" y2="19364"/>
                        <a14:foregroundMark x1="66667" y1="13295" x2="66667" y2="13295"/>
                        <a14:foregroundMark x1="89080" y1="16185" x2="89080" y2="16185"/>
                        <a14:foregroundMark x1="91954" y1="22543" x2="91954" y2="22543"/>
                        <a14:foregroundMark x1="93966" y1="20520" x2="93966" y2="20520"/>
                        <a14:foregroundMark x1="84195" y1="49133" x2="84195" y2="49133"/>
                        <a14:foregroundMark x1="81322" y1="62428" x2="81322" y2="62428"/>
                        <a14:foregroundMark x1="75287" y1="45954" x2="75287" y2="45954"/>
                        <a14:foregroundMark x1="26724" y1="47110" x2="26724" y2="47110"/>
                        <a14:foregroundMark x1="10057" y1="32659" x2="18678" y2="37861"/>
                        <a14:foregroundMark x1="21839" y1="35838" x2="21839" y2="35838"/>
                        <a14:foregroundMark x1="21839" y1="35838" x2="61207" y2="81792"/>
                        <a14:foregroundMark x1="61207" y1="81792" x2="73276" y2="38728"/>
                        <a14:foregroundMark x1="70402" y1="45087" x2="91954" y2="38728"/>
                        <a14:foregroundMark x1="89943" y1="34682" x2="32184" y2="45087"/>
                        <a14:foregroundMark x1="32184" y1="45087" x2="34483" y2="77746"/>
                        <a14:foregroundMark x1="21839" y1="61272" x2="21839" y2="61272"/>
                        <a14:foregroundMark x1="13793" y1="61272" x2="13793" y2="61272"/>
                        <a14:foregroundMark x1="14943" y1="60405" x2="27586" y2="65607"/>
                        <a14:foregroundMark x1="20690" y1="58382" x2="17816" y2="52023"/>
                        <a14:foregroundMark x1="27586" y1="54335" x2="15805" y2="43064"/>
                        <a14:foregroundMark x1="10057" y1="32659" x2="31322" y2="39884"/>
                        <a14:foregroundMark x1="30460" y1="56358" x2="27586" y2="76879"/>
                        <a14:foregroundMark x1="25575" y1="74855" x2="12931" y2="57225"/>
                        <a14:foregroundMark x1="56897" y1="45087" x2="63506" y2="65607"/>
                        <a14:foregroundMark x1="64655" y1="73699" x2="65517" y2="58382"/>
                        <a14:foregroundMark x1="67529" y1="76879" x2="69540" y2="63584"/>
                        <a14:foregroundMark x1="74425" y1="53179" x2="76437" y2="62428"/>
                        <a14:foregroundMark x1="78161" y1="60405" x2="83046" y2="45954"/>
                        <a14:foregroundMark x1="84195" y1="63584" x2="87069" y2="39884"/>
                        <a14:foregroundMark x1="89943" y1="33815" x2="90805" y2="25434"/>
                        <a14:foregroundMark x1="52874" y1="6069" x2="49812" y2="4439"/>
                        <a14:foregroundMark x1="8046" y1="14162" x2="19828" y2="75434"/>
                        <a14:foregroundMark x1="19828" y1="75434" x2="50862" y2="80925"/>
                        <a14:foregroundMark x1="52011" y1="88150" x2="44253" y2="86994"/>
                        <a14:foregroundMark x1="62644" y1="89017" x2="44253" y2="83815"/>
                        <a14:foregroundMark x1="44253" y1="93064" x2="36207" y2="88150"/>
                        <a14:foregroundMark x1="6034" y1="75723" x2="5172" y2="61272"/>
                        <a14:foregroundMark x1="6034" y1="43931" x2="6034" y2="26590"/>
                        <a14:foregroundMark x1="8908" y1="25434" x2="30460" y2="26590"/>
                        <a14:foregroundMark x1="32471" y1="28613" x2="44253" y2="34682"/>
                        <a14:foregroundMark x1="38218" y1="31792" x2="12931" y2="20520"/>
                        <a14:foregroundMark x1="21839" y1="21387" x2="26724" y2="22543"/>
                        <a14:foregroundMark x1="1655" y1="20893" x2="287" y2="26590"/>
                        <a14:foregroundMark x1="2299" y1="18208" x2="2081" y2="19118"/>
                        <a14:foregroundMark x1="90805" y1="68497" x2="90805" y2="59249"/>
                        <a14:foregroundMark x1="90805" y1="47110" x2="90805" y2="38728"/>
                        <a14:foregroundMark x1="89080" y1="58382" x2="85057" y2="65607"/>
                        <a14:foregroundMark x1="61782" y1="52023" x2="61782" y2="52023"/>
                        <a14:foregroundMark x1="89943" y1="29480" x2="93966" y2="39884"/>
                        <a14:foregroundMark x1="47126" y1="37861" x2="47126" y2="37861"/>
                        <a14:foregroundMark x1="52874" y1="39884" x2="92816" y2="28613"/>
                        <a14:foregroundMark x1="92816" y1="35838" x2="92816" y2="35838"/>
                        <a14:foregroundMark x1="92816" y1="32659" x2="92816" y2="32659"/>
                        <a14:foregroundMark x1="92816" y1="35838" x2="92816" y2="35838"/>
                        <a14:foregroundMark x1="91954" y1="38728" x2="92816" y2="34682"/>
                        <a14:foregroundMark x1="93966" y1="39884" x2="95690" y2="29480"/>
                        <a14:foregroundMark x1="32471" y1="53179" x2="17816" y2="28613"/>
                        <a14:foregroundMark x1="39368" y1="73699" x2="37356" y2="68497"/>
                        <a14:foregroundMark x1="71839" y1="13873" x2="66954" y2="14162"/>
                        <a14:foregroundMark x1="75287" y1="10694" x2="62356" y2="8671"/>
                        <a14:foregroundMark x1="51724" y1="3468" x2="47701" y2="3468"/>
                        <a14:foregroundMark x1="43966" y1="2890" x2="41667" y2="3468"/>
                        <a14:foregroundMark x1="58046" y1="3757" x2="39943" y2="3757"/>
                        <a14:foregroundMark x1="59195" y1="2890" x2="62069" y2="11561"/>
                        <a14:foregroundMark x1="18103" y1="70809" x2="4598" y2="57225"/>
                        <a14:foregroundMark x1="94540" y1="34393" x2="97701" y2="27746"/>
                        <a14:foregroundMark x1="58908" y1="52890" x2="65230" y2="43064"/>
                        <a14:foregroundMark x1="95402" y1="30058" x2="95402" y2="30058"/>
                        <a14:foregroundMark x1="96839" y1="30058" x2="96839" y2="24855"/>
                        <a14:foregroundMark x1="97126" y1="28613" x2="97701" y2="26590"/>
                        <a14:foregroundMark x1="96264" y1="30058" x2="96839" y2="28613"/>
                        <a14:foregroundMark x1="95402" y1="53757" x2="95402" y2="53757"/>
                        <a14:foregroundMark x1="91667" y1="45665" x2="97126" y2="28035"/>
                        <a14:foregroundMark x1="91667" y1="40462" x2="97989" y2="25723"/>
                        <a14:backgroundMark x1="0" y1="41908" x2="0" y2="22543"/>
                        <a14:backgroundMark x1="287" y1="35260" x2="575" y2="24277"/>
                        <a14:backgroundMark x1="287" y1="29480" x2="575" y2="22254"/>
                        <a14:backgroundMark x1="98739" y1="30058" x2="98563" y2="26879"/>
                        <a14:backgroundMark x1="98851" y1="32081" x2="98739" y2="300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285" y="3225607"/>
            <a:ext cx="856311" cy="806272"/>
          </a:xfrm>
          <a:prstGeom prst="rect">
            <a:avLst/>
          </a:prstGeom>
        </p:spPr>
      </p:pic>
      <p:pic>
        <p:nvPicPr>
          <p:cNvPr id="16" name="Picture 15" descr="Ansys Logo PNG Vector (PDF) Free Download">
            <a:extLst>
              <a:ext uri="{FF2B5EF4-FFF2-40B4-BE49-F238E27FC236}">
                <a16:creationId xmlns:a16="http://schemas.microsoft.com/office/drawing/2014/main" id="{C6AF8004-09D7-DCA4-4D5F-5E1B8CD4C8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4506" y="3124260"/>
            <a:ext cx="912464" cy="907619"/>
          </a:xfrm>
          <a:prstGeom prst="rect">
            <a:avLst/>
          </a:prstGeom>
        </p:spPr>
      </p:pic>
      <p:pic>
        <p:nvPicPr>
          <p:cNvPr id="17" name="Picture 16" descr="Abaqus — Wikipédia">
            <a:extLst>
              <a:ext uri="{FF2B5EF4-FFF2-40B4-BE49-F238E27FC236}">
                <a16:creationId xmlns:a16="http://schemas.microsoft.com/office/drawing/2014/main" id="{CEFA7E69-A0D4-4DFD-49EE-008C0A346F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1345" y="3225607"/>
            <a:ext cx="1712623" cy="8062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8D745D1-92C7-30DA-F137-E80EC3DF0E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12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7F8F51-C569-DAF8-2B11-DA0B6E01C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349" y="121712"/>
            <a:ext cx="7717500" cy="738900"/>
          </a:xfrm>
        </p:spPr>
        <p:txBody>
          <a:bodyPr/>
          <a:lstStyle/>
          <a:p>
            <a:r>
              <a:rPr lang="pt-PT" err="1"/>
              <a:t>Computational</a:t>
            </a:r>
            <a:r>
              <a:rPr lang="pt-PT"/>
              <a:t> </a:t>
            </a:r>
            <a:r>
              <a:rPr lang="pt-PT" err="1"/>
              <a:t>analysis</a:t>
            </a:r>
            <a:r>
              <a:rPr lang="pt-PT"/>
              <a:t> (</a:t>
            </a:r>
            <a:r>
              <a:rPr lang="pt-PT" err="1"/>
              <a:t>cont</a:t>
            </a:r>
            <a:r>
              <a:rPr lang="pt-PT"/>
              <a:t>.)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4994E8F-3961-A950-DF03-A5D649BC86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08400" y="3861746"/>
            <a:ext cx="6335600" cy="2715000"/>
          </a:xfrm>
        </p:spPr>
        <p:txBody>
          <a:bodyPr/>
          <a:lstStyle/>
          <a:p>
            <a:endParaRPr lang="pt-PT"/>
          </a:p>
          <a:p>
            <a:r>
              <a:rPr lang="pt-PT" b="1" u="sng" err="1"/>
              <a:t>Example</a:t>
            </a:r>
            <a:r>
              <a:rPr lang="pt-PT" b="1" u="sng"/>
              <a:t> </a:t>
            </a:r>
            <a:r>
              <a:rPr lang="pt-PT" b="1" u="sng" err="1"/>
              <a:t>of</a:t>
            </a:r>
            <a:r>
              <a:rPr lang="pt-PT" b="1" u="sng"/>
              <a:t> </a:t>
            </a:r>
            <a:r>
              <a:rPr lang="pt-PT" b="1" u="sng" err="1"/>
              <a:t>keywords</a:t>
            </a:r>
            <a:r>
              <a:rPr lang="pt-PT" b="1" u="sng"/>
              <a:t> </a:t>
            </a:r>
            <a:r>
              <a:rPr lang="pt-PT" b="1" u="sng" err="1"/>
              <a:t>searched</a:t>
            </a:r>
            <a:r>
              <a:rPr lang="pt-PT" b="1" u="sng"/>
              <a:t> Google </a:t>
            </a:r>
            <a:r>
              <a:rPr lang="pt-PT" b="1" u="sng" err="1"/>
              <a:t>Academic</a:t>
            </a:r>
            <a:r>
              <a:rPr lang="pt-PT" b="1" u="sng"/>
              <a:t>, </a:t>
            </a:r>
            <a:r>
              <a:rPr lang="pt-PT" b="1" u="sng" err="1"/>
              <a:t>ResearchGate</a:t>
            </a:r>
            <a:r>
              <a:rPr lang="pt-PT" b="1" u="sng"/>
              <a:t> </a:t>
            </a:r>
            <a:r>
              <a:rPr lang="pt-PT" b="1" u="sng" err="1"/>
              <a:t>and</a:t>
            </a:r>
            <a:r>
              <a:rPr lang="pt-PT" b="1" u="sng"/>
              <a:t> </a:t>
            </a:r>
            <a:r>
              <a:rPr lang="pt-PT" b="1" u="sng" err="1"/>
              <a:t>Science</a:t>
            </a:r>
            <a:r>
              <a:rPr lang="pt-PT" b="1" u="sng"/>
              <a:t> </a:t>
            </a:r>
            <a:r>
              <a:rPr lang="pt-PT" b="1" u="sng" err="1"/>
              <a:t>Direct</a:t>
            </a:r>
            <a:r>
              <a:rPr lang="pt-PT"/>
              <a:t>:  "</a:t>
            </a:r>
            <a:r>
              <a:rPr lang="pt-PT" err="1"/>
              <a:t>rivet</a:t>
            </a:r>
            <a:r>
              <a:rPr lang="pt-PT"/>
              <a:t> </a:t>
            </a:r>
            <a:r>
              <a:rPr lang="pt-PT" err="1"/>
              <a:t>thin</a:t>
            </a:r>
            <a:r>
              <a:rPr lang="pt-PT"/>
              <a:t> </a:t>
            </a:r>
            <a:r>
              <a:rPr lang="pt-PT" err="1"/>
              <a:t>plate</a:t>
            </a:r>
            <a:r>
              <a:rPr lang="pt-PT"/>
              <a:t> </a:t>
            </a:r>
            <a:r>
              <a:rPr lang="pt-PT" err="1"/>
              <a:t>finite</a:t>
            </a:r>
            <a:r>
              <a:rPr lang="pt-PT"/>
              <a:t> </a:t>
            </a:r>
            <a:r>
              <a:rPr lang="pt-PT" err="1"/>
              <a:t>element</a:t>
            </a:r>
            <a:r>
              <a:rPr lang="pt-PT"/>
              <a:t>"; “</a:t>
            </a:r>
            <a:r>
              <a:rPr lang="pt-PT" err="1"/>
              <a:t>finite</a:t>
            </a:r>
            <a:r>
              <a:rPr lang="pt-PT"/>
              <a:t> </a:t>
            </a:r>
            <a:r>
              <a:rPr lang="pt-PT" err="1"/>
              <a:t>element</a:t>
            </a:r>
            <a:r>
              <a:rPr lang="pt-PT"/>
              <a:t> </a:t>
            </a:r>
            <a:r>
              <a:rPr lang="pt-PT" err="1"/>
              <a:t>method</a:t>
            </a:r>
            <a:r>
              <a:rPr lang="pt-PT"/>
              <a:t> </a:t>
            </a:r>
            <a:r>
              <a:rPr lang="pt-PT" err="1"/>
              <a:t>analysis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rivets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</a:t>
            </a:r>
            <a:r>
              <a:rPr lang="pt-PT" err="1"/>
              <a:t>thin</a:t>
            </a:r>
            <a:r>
              <a:rPr lang="pt-PT"/>
              <a:t> </a:t>
            </a:r>
            <a:r>
              <a:rPr lang="pt-PT" err="1"/>
              <a:t>structures</a:t>
            </a:r>
            <a:r>
              <a:rPr lang="pt-PT"/>
              <a:t>”; “</a:t>
            </a:r>
            <a:r>
              <a:rPr lang="pt-PT" err="1"/>
              <a:t>computational</a:t>
            </a:r>
            <a:r>
              <a:rPr lang="pt-PT"/>
              <a:t> </a:t>
            </a:r>
            <a:r>
              <a:rPr lang="pt-PT" err="1"/>
              <a:t>analysis</a:t>
            </a:r>
            <a:r>
              <a:rPr lang="pt-PT"/>
              <a:t> </a:t>
            </a:r>
            <a:r>
              <a:rPr lang="pt-PT" err="1"/>
              <a:t>on</a:t>
            </a:r>
            <a:r>
              <a:rPr lang="pt-PT"/>
              <a:t> </a:t>
            </a:r>
            <a:r>
              <a:rPr lang="pt-PT" err="1"/>
              <a:t>rivets</a:t>
            </a:r>
            <a:r>
              <a:rPr lang="pt-PT"/>
              <a:t> “</a:t>
            </a:r>
          </a:p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384FAE-1E8A-D0B8-4615-13D6BAF5B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86" y="1995369"/>
            <a:ext cx="2603500" cy="1714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DD158A-7894-87B2-83EF-C7519D62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296" y="1995369"/>
            <a:ext cx="2438807" cy="1714500"/>
          </a:xfrm>
          <a:prstGeom prst="rect">
            <a:avLst/>
          </a:prstGeom>
        </p:spPr>
      </p:pic>
      <p:sp>
        <p:nvSpPr>
          <p:cNvPr id="9" name="Subtítulo 2">
            <a:extLst>
              <a:ext uri="{FF2B5EF4-FFF2-40B4-BE49-F238E27FC236}">
                <a16:creationId xmlns:a16="http://schemas.microsoft.com/office/drawing/2014/main" id="{EA943FEB-1A62-21AE-727A-627C72DC986D}"/>
              </a:ext>
            </a:extLst>
          </p:cNvPr>
          <p:cNvSpPr txBox="1">
            <a:spLocks/>
          </p:cNvSpPr>
          <p:nvPr/>
        </p:nvSpPr>
        <p:spPr>
          <a:xfrm>
            <a:off x="0" y="730435"/>
            <a:ext cx="6335600" cy="118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pt-PT" err="1"/>
              <a:t>According</a:t>
            </a:r>
            <a:r>
              <a:rPr lang="pt-PT"/>
              <a:t> to the </a:t>
            </a:r>
            <a:r>
              <a:rPr lang="pt-PT" err="1"/>
              <a:t>chapter</a:t>
            </a:r>
            <a:r>
              <a:rPr lang="pt-PT"/>
              <a:t>: </a:t>
            </a:r>
          </a:p>
          <a:p>
            <a:r>
              <a:rPr lang="pt-PT"/>
              <a:t>“</a:t>
            </a:r>
            <a:r>
              <a:rPr lang="pt-PT" err="1"/>
              <a:t>Methods</a:t>
            </a:r>
            <a:r>
              <a:rPr lang="pt-PT"/>
              <a:t> for </a:t>
            </a:r>
            <a:r>
              <a:rPr lang="pt-PT" err="1"/>
              <a:t>Fem</a:t>
            </a:r>
            <a:r>
              <a:rPr lang="pt-PT"/>
              <a:t> </a:t>
            </a:r>
            <a:r>
              <a:rPr lang="pt-PT" err="1"/>
              <a:t>Analysis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Riveted</a:t>
            </a:r>
            <a:r>
              <a:rPr lang="pt-PT"/>
              <a:t> </a:t>
            </a:r>
            <a:r>
              <a:rPr lang="pt-PT" err="1"/>
              <a:t>Joints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Thin-Walled</a:t>
            </a:r>
            <a:r>
              <a:rPr lang="pt-PT"/>
              <a:t> </a:t>
            </a:r>
            <a:r>
              <a:rPr lang="pt-PT" err="1"/>
              <a:t>Aircraft</a:t>
            </a:r>
            <a:r>
              <a:rPr lang="pt-PT"/>
              <a:t> </a:t>
            </a:r>
            <a:r>
              <a:rPr lang="pt-PT" err="1"/>
              <a:t>Structures</a:t>
            </a:r>
            <a:r>
              <a:rPr lang="pt-PT"/>
              <a:t> </a:t>
            </a:r>
            <a:r>
              <a:rPr lang="pt-PT" err="1"/>
              <a:t>Within</a:t>
            </a:r>
            <a:r>
              <a:rPr lang="pt-PT"/>
              <a:t> the </a:t>
            </a:r>
            <a:r>
              <a:rPr lang="pt-PT" err="1"/>
              <a:t>Imperja</a:t>
            </a:r>
            <a:r>
              <a:rPr lang="pt-PT"/>
              <a:t> Project”  [9]</a:t>
            </a:r>
          </a:p>
          <a:p>
            <a:endParaRPr lang="pt-PT"/>
          </a:p>
          <a:p>
            <a:endParaRPr lang="pt-PT"/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995952A6-0FB2-A30B-A6F2-081BDFD304A7}"/>
              </a:ext>
            </a:extLst>
          </p:cNvPr>
          <p:cNvSpPr txBox="1">
            <a:spLocks/>
          </p:cNvSpPr>
          <p:nvPr/>
        </p:nvSpPr>
        <p:spPr>
          <a:xfrm>
            <a:off x="2924576" y="1623525"/>
            <a:ext cx="6335600" cy="1189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pt-PT"/>
              <a:t>2 </a:t>
            </a:r>
            <a:r>
              <a:rPr lang="pt-PT" err="1"/>
              <a:t>methods</a:t>
            </a:r>
            <a:r>
              <a:rPr lang="pt-PT"/>
              <a:t> for local </a:t>
            </a:r>
            <a:r>
              <a:rPr lang="pt-PT" err="1"/>
              <a:t>model</a:t>
            </a:r>
            <a:r>
              <a:rPr lang="pt-PT"/>
              <a:t>:</a:t>
            </a:r>
          </a:p>
          <a:p>
            <a:endParaRPr lang="pt-PT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41544E67-62DF-7423-EE26-93251F3B0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41125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B68B5-F134-E655-CB39-CBF36349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340" y="172379"/>
            <a:ext cx="6872269" cy="738900"/>
          </a:xfrm>
        </p:spPr>
        <p:txBody>
          <a:bodyPr/>
          <a:lstStyle/>
          <a:p>
            <a:r>
              <a:rPr lang="pt-PT" err="1"/>
              <a:t>Computational</a:t>
            </a:r>
            <a:r>
              <a:rPr lang="pt-PT"/>
              <a:t> </a:t>
            </a:r>
            <a:r>
              <a:rPr lang="pt-PT" err="1"/>
              <a:t>analysis</a:t>
            </a:r>
            <a:r>
              <a:rPr lang="pt-PT"/>
              <a:t> (</a:t>
            </a:r>
            <a:r>
              <a:rPr lang="pt-PT" err="1"/>
              <a:t>cont</a:t>
            </a:r>
            <a:r>
              <a:rPr lang="pt-PT"/>
              <a:t>.) &amp; </a:t>
            </a:r>
            <a:r>
              <a:rPr lang="pt-PT" err="1"/>
              <a:t>Ideas</a:t>
            </a:r>
            <a:r>
              <a:rPr lang="pt-PT"/>
              <a:t> to explore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35386A-E24D-1FE6-F8F5-907D782218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D1C021D-079E-DFBF-BAC8-0EC518D79C9A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B454BD8-F6EF-C5F3-E46F-D16AA5ED4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25" y="1547949"/>
            <a:ext cx="1960660" cy="12141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A8E75E5-4CB1-0B35-D025-AF7EDBB83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025" y="2762050"/>
            <a:ext cx="1960660" cy="12141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B09B293-93FF-8E94-AFC9-57DA8ED44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7950" y="988100"/>
            <a:ext cx="2589135" cy="20060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858EDB-CE85-EF67-6954-608389D1C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949" y="2976810"/>
            <a:ext cx="2589135" cy="13425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B01C2BD-F7BB-F019-ECD1-909F9C2B3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2919" y="1575927"/>
            <a:ext cx="2916120" cy="2400225"/>
          </a:xfrm>
          <a:prstGeom prst="rect">
            <a:avLst/>
          </a:prstGeom>
        </p:spPr>
      </p:pic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7AAD9A1C-DCBA-4ED6-66BE-1F7F260BD7B3}"/>
              </a:ext>
            </a:extLst>
          </p:cNvPr>
          <p:cNvCxnSpPr>
            <a:cxnSpLocks/>
          </p:cNvCxnSpPr>
          <p:nvPr/>
        </p:nvCxnSpPr>
        <p:spPr>
          <a:xfrm>
            <a:off x="6256420" y="988100"/>
            <a:ext cx="0" cy="3348604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DCBA6633-C692-69B8-D5C3-B532A3917A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16</a:t>
            </a:fld>
            <a:endParaRPr lang="pt-PT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8C339B0-4A5D-1A1C-BF08-6160567E3928}"/>
              </a:ext>
            </a:extLst>
          </p:cNvPr>
          <p:cNvSpPr txBox="1"/>
          <p:nvPr/>
        </p:nvSpPr>
        <p:spPr>
          <a:xfrm>
            <a:off x="748888" y="4109060"/>
            <a:ext cx="104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tx1">
                    <a:lumMod val="85000"/>
                  </a:schemeClr>
                </a:solidFill>
              </a:rPr>
              <a:t>[10]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81F9AC3-02BA-D3B1-E0A5-D04C1B86AB68}"/>
              </a:ext>
            </a:extLst>
          </p:cNvPr>
          <p:cNvSpPr txBox="1"/>
          <p:nvPr/>
        </p:nvSpPr>
        <p:spPr>
          <a:xfrm>
            <a:off x="3760474" y="4083515"/>
            <a:ext cx="10464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chemeClr val="tx1">
                    <a:lumMod val="85000"/>
                  </a:schemeClr>
                </a:solidFill>
              </a:rPr>
              <a:t>[11]</a:t>
            </a:r>
          </a:p>
        </p:txBody>
      </p:sp>
    </p:spTree>
    <p:extLst>
      <p:ext uri="{BB962C8B-B14F-4D97-AF65-F5344CB8AC3E}">
        <p14:creationId xmlns:p14="http://schemas.microsoft.com/office/powerpoint/2010/main" val="114722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8">
          <a:extLst>
            <a:ext uri="{FF2B5EF4-FFF2-40B4-BE49-F238E27FC236}">
              <a16:creationId xmlns:a16="http://schemas.microsoft.com/office/drawing/2014/main" id="{2950E041-9C4A-4583-FE4C-DF3DD99C68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60">
            <a:extLst>
              <a:ext uri="{FF2B5EF4-FFF2-40B4-BE49-F238E27FC236}">
                <a16:creationId xmlns:a16="http://schemas.microsoft.com/office/drawing/2014/main" id="{43FC2242-E455-A2D6-87C2-1B366AD11981}"/>
              </a:ext>
            </a:extLst>
          </p:cNvPr>
          <p:cNvSpPr/>
          <p:nvPr/>
        </p:nvSpPr>
        <p:spPr>
          <a:xfrm>
            <a:off x="713400" y="1589730"/>
            <a:ext cx="932700" cy="9327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41" name="Google Shape;2741;p60">
            <a:extLst>
              <a:ext uri="{FF2B5EF4-FFF2-40B4-BE49-F238E27FC236}">
                <a16:creationId xmlns:a16="http://schemas.microsoft.com/office/drawing/2014/main" id="{BBE0C3A3-BFAA-1C11-F98D-FEF970A3A6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Phase</a:t>
            </a:r>
            <a:endParaRPr/>
          </a:p>
        </p:txBody>
      </p:sp>
      <p:sp>
        <p:nvSpPr>
          <p:cNvPr id="2742" name="Google Shape;2742;p60">
            <a:extLst>
              <a:ext uri="{FF2B5EF4-FFF2-40B4-BE49-F238E27FC236}">
                <a16:creationId xmlns:a16="http://schemas.microsoft.com/office/drawing/2014/main" id="{87A7E1DB-A288-6DCE-CFB9-C3FAF816BED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934364" y="905587"/>
            <a:ext cx="3994437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Riveted Junction in thin plates</a:t>
            </a:r>
            <a:endParaRPr/>
          </a:p>
        </p:txBody>
      </p:sp>
      <p:sp>
        <p:nvSpPr>
          <p:cNvPr id="2743" name="Google Shape;2743;p60">
            <a:extLst>
              <a:ext uri="{FF2B5EF4-FFF2-40B4-BE49-F238E27FC236}">
                <a16:creationId xmlns:a16="http://schemas.microsoft.com/office/drawing/2014/main" id="{42A2F6E7-EDDD-6C29-EAA1-32CA0E0860C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34364" y="1449575"/>
            <a:ext cx="3925243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Study a case,</a:t>
            </a:r>
            <a:r>
              <a:rPr lang="en-US" sz="1200"/>
              <a:t> analytically and computationally, of the stresses in a system composed of two plates and two rivets in the previously mentioned cases.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Comparison between the analytical results, the computational ones and the experimental, from a case study already done.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Study the case where there is 3 plates in a rivet junction and compare it to the 2 plates case.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Analyze the different configurations of the riveted position in the connection between 2 plates.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grpSp>
        <p:nvGrpSpPr>
          <p:cNvPr id="2755" name="Google Shape;2755;p60">
            <a:extLst>
              <a:ext uri="{FF2B5EF4-FFF2-40B4-BE49-F238E27FC236}">
                <a16:creationId xmlns:a16="http://schemas.microsoft.com/office/drawing/2014/main" id="{5D0D229E-C7F6-502B-74D8-E193A5B83CE3}"/>
              </a:ext>
            </a:extLst>
          </p:cNvPr>
          <p:cNvGrpSpPr/>
          <p:nvPr/>
        </p:nvGrpSpPr>
        <p:grpSpPr>
          <a:xfrm>
            <a:off x="5928801" y="1350525"/>
            <a:ext cx="2502000" cy="2971800"/>
            <a:chOff x="5928801" y="1350525"/>
            <a:chExt cx="2502000" cy="2971800"/>
          </a:xfrm>
        </p:grpSpPr>
        <p:sp>
          <p:nvSpPr>
            <p:cNvPr id="2756" name="Google Shape;2756;p60">
              <a:extLst>
                <a:ext uri="{FF2B5EF4-FFF2-40B4-BE49-F238E27FC236}">
                  <a16:creationId xmlns:a16="http://schemas.microsoft.com/office/drawing/2014/main" id="{2257BA7B-4864-21A9-DD6A-8DD629D5AA7D}"/>
                </a:ext>
              </a:extLst>
            </p:cNvPr>
            <p:cNvSpPr/>
            <p:nvPr/>
          </p:nvSpPr>
          <p:spPr>
            <a:xfrm>
              <a:off x="5928801" y="1350525"/>
              <a:ext cx="2502000" cy="2971800"/>
            </a:xfrm>
            <a:prstGeom prst="snip1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757" name="Google Shape;2757;p60">
              <a:extLst>
                <a:ext uri="{FF2B5EF4-FFF2-40B4-BE49-F238E27FC236}">
                  <a16:creationId xmlns:a16="http://schemas.microsoft.com/office/drawing/2014/main" id="{5C760682-2D37-2947-BC87-699F89833226}"/>
                </a:ext>
              </a:extLst>
            </p:cNvPr>
            <p:cNvGrpSpPr/>
            <p:nvPr/>
          </p:nvGrpSpPr>
          <p:grpSpPr>
            <a:xfrm>
              <a:off x="6223600" y="1931692"/>
              <a:ext cx="1784618" cy="1809464"/>
              <a:chOff x="1547100" y="3125075"/>
              <a:chExt cx="1804650" cy="1829775"/>
            </a:xfrm>
          </p:grpSpPr>
          <p:sp>
            <p:nvSpPr>
              <p:cNvPr id="2758" name="Google Shape;2758;p60">
                <a:extLst>
                  <a:ext uri="{FF2B5EF4-FFF2-40B4-BE49-F238E27FC236}">
                    <a16:creationId xmlns:a16="http://schemas.microsoft.com/office/drawing/2014/main" id="{31CC8A19-DD3E-4C10-B4E3-F3A5BF876B3A}"/>
                  </a:ext>
                </a:extLst>
              </p:cNvPr>
              <p:cNvSpPr/>
              <p:nvPr/>
            </p:nvSpPr>
            <p:spPr>
              <a:xfrm>
                <a:off x="2452750" y="3637275"/>
                <a:ext cx="212675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8872" extrusionOk="0">
                    <a:moveTo>
                      <a:pt x="5077" y="310"/>
                    </a:moveTo>
                    <a:cubicBezTo>
                      <a:pt x="5486" y="310"/>
                      <a:pt x="5938" y="455"/>
                      <a:pt x="6472" y="765"/>
                    </a:cubicBezTo>
                    <a:cubicBezTo>
                      <a:pt x="7373" y="1299"/>
                      <a:pt x="7906" y="1899"/>
                      <a:pt x="8040" y="2567"/>
                    </a:cubicBezTo>
                    <a:cubicBezTo>
                      <a:pt x="8207" y="3300"/>
                      <a:pt x="7940" y="4101"/>
                      <a:pt x="7273" y="5035"/>
                    </a:cubicBezTo>
                    <a:cubicBezTo>
                      <a:pt x="6474" y="6121"/>
                      <a:pt x="4269" y="8552"/>
                      <a:pt x="3205" y="8552"/>
                    </a:cubicBezTo>
                    <a:cubicBezTo>
                      <a:pt x="3157" y="8552"/>
                      <a:pt x="3112" y="8547"/>
                      <a:pt x="3070" y="8537"/>
                    </a:cubicBezTo>
                    <a:cubicBezTo>
                      <a:pt x="2202" y="8304"/>
                      <a:pt x="701" y="7136"/>
                      <a:pt x="534" y="6403"/>
                    </a:cubicBezTo>
                    <a:cubicBezTo>
                      <a:pt x="368" y="5602"/>
                      <a:pt x="2002" y="2967"/>
                      <a:pt x="2669" y="2100"/>
                    </a:cubicBezTo>
                    <a:cubicBezTo>
                      <a:pt x="3531" y="966"/>
                      <a:pt x="4208" y="310"/>
                      <a:pt x="5077" y="310"/>
                    </a:cubicBezTo>
                    <a:close/>
                    <a:moveTo>
                      <a:pt x="5085" y="1"/>
                    </a:moveTo>
                    <a:cubicBezTo>
                      <a:pt x="4100" y="1"/>
                      <a:pt x="3322" y="718"/>
                      <a:pt x="2436" y="1899"/>
                    </a:cubicBezTo>
                    <a:cubicBezTo>
                      <a:pt x="2036" y="2400"/>
                      <a:pt x="1" y="5435"/>
                      <a:pt x="234" y="6469"/>
                    </a:cubicBezTo>
                    <a:cubicBezTo>
                      <a:pt x="434" y="7403"/>
                      <a:pt x="2102" y="8604"/>
                      <a:pt x="3003" y="8838"/>
                    </a:cubicBezTo>
                    <a:cubicBezTo>
                      <a:pt x="3070" y="8838"/>
                      <a:pt x="3136" y="8871"/>
                      <a:pt x="3203" y="8871"/>
                    </a:cubicBezTo>
                    <a:cubicBezTo>
                      <a:pt x="4771" y="8871"/>
                      <a:pt x="7473" y="5268"/>
                      <a:pt x="7506" y="5235"/>
                    </a:cubicBezTo>
                    <a:cubicBezTo>
                      <a:pt x="8240" y="4234"/>
                      <a:pt x="8507" y="3300"/>
                      <a:pt x="8340" y="2500"/>
                    </a:cubicBezTo>
                    <a:cubicBezTo>
                      <a:pt x="8173" y="1733"/>
                      <a:pt x="7606" y="1065"/>
                      <a:pt x="6639" y="498"/>
                    </a:cubicBezTo>
                    <a:cubicBezTo>
                      <a:pt x="6054" y="158"/>
                      <a:pt x="5547" y="1"/>
                      <a:pt x="5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60">
                <a:extLst>
                  <a:ext uri="{FF2B5EF4-FFF2-40B4-BE49-F238E27FC236}">
                    <a16:creationId xmlns:a16="http://schemas.microsoft.com/office/drawing/2014/main" id="{31E9B2F4-2685-5311-13EE-0C1C30AE821F}"/>
                  </a:ext>
                </a:extLst>
              </p:cNvPr>
              <p:cNvSpPr/>
              <p:nvPr/>
            </p:nvSpPr>
            <p:spPr>
              <a:xfrm>
                <a:off x="2525300" y="3711350"/>
                <a:ext cx="98425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539" extrusionOk="0">
                    <a:moveTo>
                      <a:pt x="186" y="1"/>
                    </a:moveTo>
                    <a:cubicBezTo>
                      <a:pt x="157" y="1"/>
                      <a:pt x="126" y="12"/>
                      <a:pt x="101" y="37"/>
                    </a:cubicBezTo>
                    <a:cubicBezTo>
                      <a:pt x="34" y="71"/>
                      <a:pt x="1" y="171"/>
                      <a:pt x="34" y="237"/>
                    </a:cubicBezTo>
                    <a:cubicBezTo>
                      <a:pt x="401" y="838"/>
                      <a:pt x="968" y="1371"/>
                      <a:pt x="1669" y="1772"/>
                    </a:cubicBezTo>
                    <a:cubicBezTo>
                      <a:pt x="2236" y="2105"/>
                      <a:pt x="2903" y="2372"/>
                      <a:pt x="3703" y="2539"/>
                    </a:cubicBezTo>
                    <a:lnTo>
                      <a:pt x="3737" y="2539"/>
                    </a:lnTo>
                    <a:cubicBezTo>
                      <a:pt x="3837" y="2539"/>
                      <a:pt x="3870" y="2506"/>
                      <a:pt x="3904" y="2439"/>
                    </a:cubicBezTo>
                    <a:cubicBezTo>
                      <a:pt x="3937" y="2339"/>
                      <a:pt x="3870" y="2272"/>
                      <a:pt x="3804" y="2239"/>
                    </a:cubicBezTo>
                    <a:cubicBezTo>
                      <a:pt x="3003" y="2072"/>
                      <a:pt x="2369" y="1805"/>
                      <a:pt x="1802" y="1505"/>
                    </a:cubicBezTo>
                    <a:cubicBezTo>
                      <a:pt x="1168" y="1138"/>
                      <a:pt x="635" y="638"/>
                      <a:pt x="301" y="71"/>
                    </a:cubicBezTo>
                    <a:cubicBezTo>
                      <a:pt x="280" y="29"/>
                      <a:pt x="234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60">
                <a:extLst>
                  <a:ext uri="{FF2B5EF4-FFF2-40B4-BE49-F238E27FC236}">
                    <a16:creationId xmlns:a16="http://schemas.microsoft.com/office/drawing/2014/main" id="{374EF8CE-6F96-6726-42BB-060CF4A5277E}"/>
                  </a:ext>
                </a:extLst>
              </p:cNvPr>
              <p:cNvSpPr/>
              <p:nvPr/>
            </p:nvSpPr>
            <p:spPr>
              <a:xfrm>
                <a:off x="2521150" y="3777725"/>
                <a:ext cx="5672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85" extrusionOk="0">
                    <a:moveTo>
                      <a:pt x="150" y="1"/>
                    </a:moveTo>
                    <a:cubicBezTo>
                      <a:pt x="108" y="1"/>
                      <a:pt x="67" y="17"/>
                      <a:pt x="33" y="51"/>
                    </a:cubicBezTo>
                    <a:cubicBezTo>
                      <a:pt x="0" y="117"/>
                      <a:pt x="0" y="218"/>
                      <a:pt x="67" y="284"/>
                    </a:cubicBezTo>
                    <a:cubicBezTo>
                      <a:pt x="634" y="785"/>
                      <a:pt x="1334" y="1185"/>
                      <a:pt x="2068" y="1385"/>
                    </a:cubicBezTo>
                    <a:lnTo>
                      <a:pt x="2102" y="1385"/>
                    </a:lnTo>
                    <a:cubicBezTo>
                      <a:pt x="2168" y="1385"/>
                      <a:pt x="2235" y="1352"/>
                      <a:pt x="2235" y="1285"/>
                    </a:cubicBezTo>
                    <a:cubicBezTo>
                      <a:pt x="2268" y="1185"/>
                      <a:pt x="2235" y="1118"/>
                      <a:pt x="2135" y="1085"/>
                    </a:cubicBezTo>
                    <a:cubicBezTo>
                      <a:pt x="1434" y="885"/>
                      <a:pt x="801" y="518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60">
                <a:extLst>
                  <a:ext uri="{FF2B5EF4-FFF2-40B4-BE49-F238E27FC236}">
                    <a16:creationId xmlns:a16="http://schemas.microsoft.com/office/drawing/2014/main" id="{A25FE57C-FE4C-F9DD-397E-D2C0117027DD}"/>
                  </a:ext>
                </a:extLst>
              </p:cNvPr>
              <p:cNvSpPr/>
              <p:nvPr/>
            </p:nvSpPr>
            <p:spPr>
              <a:xfrm>
                <a:off x="2544500" y="3648900"/>
                <a:ext cx="11592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3570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67"/>
                    </a:cubicBezTo>
                    <a:cubicBezTo>
                      <a:pt x="33" y="834"/>
                      <a:pt x="267" y="1468"/>
                      <a:pt x="801" y="2001"/>
                    </a:cubicBezTo>
                    <a:cubicBezTo>
                      <a:pt x="1201" y="2435"/>
                      <a:pt x="1735" y="2802"/>
                      <a:pt x="2502" y="3169"/>
                    </a:cubicBezTo>
                    <a:cubicBezTo>
                      <a:pt x="2935" y="3369"/>
                      <a:pt x="3436" y="3569"/>
                      <a:pt x="3903" y="3569"/>
                    </a:cubicBezTo>
                    <a:cubicBezTo>
                      <a:pt x="4103" y="3569"/>
                      <a:pt x="4303" y="3536"/>
                      <a:pt x="4537" y="3436"/>
                    </a:cubicBezTo>
                    <a:cubicBezTo>
                      <a:pt x="4603" y="3402"/>
                      <a:pt x="4637" y="3302"/>
                      <a:pt x="4603" y="3236"/>
                    </a:cubicBezTo>
                    <a:cubicBezTo>
                      <a:pt x="4578" y="3161"/>
                      <a:pt x="4516" y="3123"/>
                      <a:pt x="4458" y="3123"/>
                    </a:cubicBezTo>
                    <a:cubicBezTo>
                      <a:pt x="4439" y="3123"/>
                      <a:pt x="4420" y="3127"/>
                      <a:pt x="4403" y="3136"/>
                    </a:cubicBezTo>
                    <a:cubicBezTo>
                      <a:pt x="4247" y="3214"/>
                      <a:pt x="4079" y="3246"/>
                      <a:pt x="3906" y="3246"/>
                    </a:cubicBezTo>
                    <a:cubicBezTo>
                      <a:pt x="3487" y="3246"/>
                      <a:pt x="3036" y="3057"/>
                      <a:pt x="2635" y="2869"/>
                    </a:cubicBezTo>
                    <a:cubicBezTo>
                      <a:pt x="1935" y="2535"/>
                      <a:pt x="1401" y="2202"/>
                      <a:pt x="1034" y="1801"/>
                    </a:cubicBezTo>
                    <a:cubicBezTo>
                      <a:pt x="567" y="1301"/>
                      <a:pt x="334" y="734"/>
                      <a:pt x="334" y="167"/>
                    </a:cubicBezTo>
                    <a:cubicBezTo>
                      <a:pt x="334" y="67"/>
                      <a:pt x="26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60">
                <a:extLst>
                  <a:ext uri="{FF2B5EF4-FFF2-40B4-BE49-F238E27FC236}">
                    <a16:creationId xmlns:a16="http://schemas.microsoft.com/office/drawing/2014/main" id="{FAA6D484-3615-EC12-ECEC-6AEACF98A9D4}"/>
                  </a:ext>
                </a:extLst>
              </p:cNvPr>
              <p:cNvSpPr/>
              <p:nvPr/>
            </p:nvSpPr>
            <p:spPr>
              <a:xfrm>
                <a:off x="2561175" y="3648050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34" y="334"/>
                      <a:pt x="2335" y="1235"/>
                      <a:pt x="2569" y="1435"/>
                    </a:cubicBezTo>
                    <a:cubicBezTo>
                      <a:pt x="2836" y="1702"/>
                      <a:pt x="3102" y="2035"/>
                      <a:pt x="3303" y="2336"/>
                    </a:cubicBezTo>
                    <a:cubicBezTo>
                      <a:pt x="3369" y="2502"/>
                      <a:pt x="3403" y="2636"/>
                      <a:pt x="3336" y="2736"/>
                    </a:cubicBezTo>
                    <a:cubicBezTo>
                      <a:pt x="3316" y="2775"/>
                      <a:pt x="3251" y="2791"/>
                      <a:pt x="3167" y="2791"/>
                    </a:cubicBezTo>
                    <a:cubicBezTo>
                      <a:pt x="3107" y="2791"/>
                      <a:pt x="3038" y="2783"/>
                      <a:pt x="2969" y="2769"/>
                    </a:cubicBezTo>
                    <a:cubicBezTo>
                      <a:pt x="1935" y="2469"/>
                      <a:pt x="1068" y="1869"/>
                      <a:pt x="567" y="1068"/>
                    </a:cubicBezTo>
                    <a:cubicBezTo>
                      <a:pt x="467" y="901"/>
                      <a:pt x="334" y="668"/>
                      <a:pt x="367" y="501"/>
                    </a:cubicBezTo>
                    <a:cubicBezTo>
                      <a:pt x="367" y="401"/>
                      <a:pt x="400" y="334"/>
                      <a:pt x="567" y="334"/>
                    </a:cubicBezTo>
                    <a:close/>
                    <a:moveTo>
                      <a:pt x="567" y="1"/>
                    </a:moveTo>
                    <a:cubicBezTo>
                      <a:pt x="267" y="1"/>
                      <a:pt x="100" y="167"/>
                      <a:pt x="67" y="434"/>
                    </a:cubicBezTo>
                    <a:cubicBezTo>
                      <a:pt x="0" y="735"/>
                      <a:pt x="167" y="1001"/>
                      <a:pt x="334" y="1235"/>
                    </a:cubicBezTo>
                    <a:cubicBezTo>
                      <a:pt x="834" y="2102"/>
                      <a:pt x="1768" y="2736"/>
                      <a:pt x="2902" y="3070"/>
                    </a:cubicBezTo>
                    <a:cubicBezTo>
                      <a:pt x="3002" y="3103"/>
                      <a:pt x="3069" y="3103"/>
                      <a:pt x="3169" y="3103"/>
                    </a:cubicBezTo>
                    <a:cubicBezTo>
                      <a:pt x="3336" y="3103"/>
                      <a:pt x="3503" y="3036"/>
                      <a:pt x="3603" y="2903"/>
                    </a:cubicBezTo>
                    <a:cubicBezTo>
                      <a:pt x="3736" y="2736"/>
                      <a:pt x="3736" y="2469"/>
                      <a:pt x="3569" y="2169"/>
                    </a:cubicBezTo>
                    <a:cubicBezTo>
                      <a:pt x="3369" y="1835"/>
                      <a:pt x="3102" y="1502"/>
                      <a:pt x="2769" y="1202"/>
                    </a:cubicBezTo>
                    <a:cubicBezTo>
                      <a:pt x="2569" y="1001"/>
                      <a:pt x="1268" y="34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60">
                <a:extLst>
                  <a:ext uri="{FF2B5EF4-FFF2-40B4-BE49-F238E27FC236}">
                    <a16:creationId xmlns:a16="http://schemas.microsoft.com/office/drawing/2014/main" id="{53388BED-16B9-05DB-C68A-6BCE06748252}"/>
                  </a:ext>
                </a:extLst>
              </p:cNvPr>
              <p:cNvSpPr/>
              <p:nvPr/>
            </p:nvSpPr>
            <p:spPr>
              <a:xfrm>
                <a:off x="2450250" y="3805675"/>
                <a:ext cx="784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69" extrusionOk="0">
                    <a:moveTo>
                      <a:pt x="735" y="0"/>
                    </a:moveTo>
                    <a:cubicBezTo>
                      <a:pt x="668" y="0"/>
                      <a:pt x="568" y="34"/>
                      <a:pt x="534" y="100"/>
                    </a:cubicBezTo>
                    <a:cubicBezTo>
                      <a:pt x="501" y="234"/>
                      <a:pt x="468" y="334"/>
                      <a:pt x="434" y="434"/>
                    </a:cubicBezTo>
                    <a:cubicBezTo>
                      <a:pt x="167" y="1101"/>
                      <a:pt x="1" y="1568"/>
                      <a:pt x="501" y="2002"/>
                    </a:cubicBezTo>
                    <a:cubicBezTo>
                      <a:pt x="1101" y="2502"/>
                      <a:pt x="1502" y="2669"/>
                      <a:pt x="1835" y="2669"/>
                    </a:cubicBezTo>
                    <a:cubicBezTo>
                      <a:pt x="2136" y="2669"/>
                      <a:pt x="2402" y="2502"/>
                      <a:pt x="2736" y="2235"/>
                    </a:cubicBezTo>
                    <a:cubicBezTo>
                      <a:pt x="2836" y="2168"/>
                      <a:pt x="2936" y="2102"/>
                      <a:pt x="3036" y="2002"/>
                    </a:cubicBezTo>
                    <a:cubicBezTo>
                      <a:pt x="3136" y="1968"/>
                      <a:pt x="3136" y="1868"/>
                      <a:pt x="3103" y="1801"/>
                    </a:cubicBezTo>
                    <a:cubicBezTo>
                      <a:pt x="3062" y="1760"/>
                      <a:pt x="3008" y="1732"/>
                      <a:pt x="2957" y="1732"/>
                    </a:cubicBezTo>
                    <a:cubicBezTo>
                      <a:pt x="2925" y="1732"/>
                      <a:pt x="2895" y="1743"/>
                      <a:pt x="2869" y="1768"/>
                    </a:cubicBezTo>
                    <a:cubicBezTo>
                      <a:pt x="2769" y="1835"/>
                      <a:pt x="2669" y="1902"/>
                      <a:pt x="2569" y="2002"/>
                    </a:cubicBezTo>
                    <a:cubicBezTo>
                      <a:pt x="2268" y="2223"/>
                      <a:pt x="2065" y="2370"/>
                      <a:pt x="1824" y="2370"/>
                    </a:cubicBezTo>
                    <a:cubicBezTo>
                      <a:pt x="1557" y="2370"/>
                      <a:pt x="1244" y="2190"/>
                      <a:pt x="701" y="1735"/>
                    </a:cubicBezTo>
                    <a:cubicBezTo>
                      <a:pt x="401" y="1501"/>
                      <a:pt x="468" y="1234"/>
                      <a:pt x="701" y="567"/>
                    </a:cubicBezTo>
                    <a:cubicBezTo>
                      <a:pt x="768" y="434"/>
                      <a:pt x="801" y="334"/>
                      <a:pt x="835" y="200"/>
                    </a:cubicBezTo>
                    <a:cubicBezTo>
                      <a:pt x="868" y="134"/>
                      <a:pt x="835" y="34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60">
                <a:extLst>
                  <a:ext uri="{FF2B5EF4-FFF2-40B4-BE49-F238E27FC236}">
                    <a16:creationId xmlns:a16="http://schemas.microsoft.com/office/drawing/2014/main" id="{0A851912-3C6A-1B09-51B4-F3640F93B695}"/>
                  </a:ext>
                </a:extLst>
              </p:cNvPr>
              <p:cNvSpPr/>
              <p:nvPr/>
            </p:nvSpPr>
            <p:spPr>
              <a:xfrm>
                <a:off x="2456100" y="3824525"/>
                <a:ext cx="6005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48" extrusionOk="0">
                    <a:moveTo>
                      <a:pt x="160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4" y="47"/>
                      <a:pt x="0" y="147"/>
                      <a:pt x="67" y="247"/>
                    </a:cubicBezTo>
                    <a:cubicBezTo>
                      <a:pt x="467" y="947"/>
                      <a:pt x="1401" y="1548"/>
                      <a:pt x="2235" y="1648"/>
                    </a:cubicBezTo>
                    <a:cubicBezTo>
                      <a:pt x="2335" y="1648"/>
                      <a:pt x="2402" y="1581"/>
                      <a:pt x="2402" y="1514"/>
                    </a:cubicBezTo>
                    <a:cubicBezTo>
                      <a:pt x="2402" y="1414"/>
                      <a:pt x="2335" y="1348"/>
                      <a:pt x="2268" y="1348"/>
                    </a:cubicBezTo>
                    <a:cubicBezTo>
                      <a:pt x="1501" y="1248"/>
                      <a:pt x="701" y="714"/>
                      <a:pt x="334" y="80"/>
                    </a:cubicBezTo>
                    <a:cubicBezTo>
                      <a:pt x="285" y="31"/>
                      <a:pt x="21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60">
                <a:extLst>
                  <a:ext uri="{FF2B5EF4-FFF2-40B4-BE49-F238E27FC236}">
                    <a16:creationId xmlns:a16="http://schemas.microsoft.com/office/drawing/2014/main" id="{6D3CB5C8-DB4B-FED7-64C9-D32AFEDEE809}"/>
                  </a:ext>
                </a:extLst>
              </p:cNvPr>
              <p:cNvSpPr/>
              <p:nvPr/>
            </p:nvSpPr>
            <p:spPr>
              <a:xfrm>
                <a:off x="2449425" y="3846225"/>
                <a:ext cx="400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714" extrusionOk="0">
                    <a:moveTo>
                      <a:pt x="546" y="0"/>
                    </a:moveTo>
                    <a:cubicBezTo>
                      <a:pt x="488" y="0"/>
                      <a:pt x="426" y="38"/>
                      <a:pt x="401" y="113"/>
                    </a:cubicBezTo>
                    <a:cubicBezTo>
                      <a:pt x="267" y="446"/>
                      <a:pt x="167" y="847"/>
                      <a:pt x="100" y="1214"/>
                    </a:cubicBezTo>
                    <a:lnTo>
                      <a:pt x="34" y="1447"/>
                    </a:lnTo>
                    <a:cubicBezTo>
                      <a:pt x="0" y="1614"/>
                      <a:pt x="100" y="1681"/>
                      <a:pt x="134" y="1714"/>
                    </a:cubicBezTo>
                    <a:lnTo>
                      <a:pt x="234" y="1714"/>
                    </a:lnTo>
                    <a:cubicBezTo>
                      <a:pt x="634" y="1714"/>
                      <a:pt x="1535" y="913"/>
                      <a:pt x="1535" y="880"/>
                    </a:cubicBezTo>
                    <a:cubicBezTo>
                      <a:pt x="1601" y="847"/>
                      <a:pt x="1601" y="747"/>
                      <a:pt x="1535" y="680"/>
                    </a:cubicBezTo>
                    <a:cubicBezTo>
                      <a:pt x="1501" y="646"/>
                      <a:pt x="1460" y="630"/>
                      <a:pt x="1418" y="630"/>
                    </a:cubicBezTo>
                    <a:cubicBezTo>
                      <a:pt x="1376" y="630"/>
                      <a:pt x="1335" y="646"/>
                      <a:pt x="1301" y="680"/>
                    </a:cubicBezTo>
                    <a:cubicBezTo>
                      <a:pt x="1101" y="880"/>
                      <a:pt x="634" y="1247"/>
                      <a:pt x="367" y="1347"/>
                    </a:cubicBezTo>
                    <a:lnTo>
                      <a:pt x="401" y="1280"/>
                    </a:lnTo>
                    <a:cubicBezTo>
                      <a:pt x="467" y="913"/>
                      <a:pt x="567" y="546"/>
                      <a:pt x="701" y="213"/>
                    </a:cubicBezTo>
                    <a:cubicBezTo>
                      <a:pt x="734" y="146"/>
                      <a:pt x="701" y="46"/>
                      <a:pt x="601" y="13"/>
                    </a:cubicBezTo>
                    <a:cubicBezTo>
                      <a:pt x="584" y="4"/>
                      <a:pt x="565" y="0"/>
                      <a:pt x="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60">
                <a:extLst>
                  <a:ext uri="{FF2B5EF4-FFF2-40B4-BE49-F238E27FC236}">
                    <a16:creationId xmlns:a16="http://schemas.microsoft.com/office/drawing/2014/main" id="{B5DE451B-A96F-FB82-909B-BFFE9DD514F7}"/>
                  </a:ext>
                </a:extLst>
              </p:cNvPr>
              <p:cNvSpPr/>
              <p:nvPr/>
            </p:nvSpPr>
            <p:spPr>
              <a:xfrm>
                <a:off x="2982300" y="3872450"/>
                <a:ext cx="213500" cy="2209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8838" extrusionOk="0">
                    <a:moveTo>
                      <a:pt x="5104" y="298"/>
                    </a:moveTo>
                    <a:cubicBezTo>
                      <a:pt x="5504" y="298"/>
                      <a:pt x="5971" y="465"/>
                      <a:pt x="6505" y="765"/>
                    </a:cubicBezTo>
                    <a:cubicBezTo>
                      <a:pt x="7406" y="1299"/>
                      <a:pt x="7906" y="1899"/>
                      <a:pt x="8073" y="2566"/>
                    </a:cubicBezTo>
                    <a:cubicBezTo>
                      <a:pt x="8206" y="3267"/>
                      <a:pt x="7940" y="4101"/>
                      <a:pt x="7272" y="5035"/>
                    </a:cubicBezTo>
                    <a:cubicBezTo>
                      <a:pt x="6510" y="6114"/>
                      <a:pt x="4328" y="8523"/>
                      <a:pt x="3257" y="8523"/>
                    </a:cubicBezTo>
                    <a:cubicBezTo>
                      <a:pt x="3203" y="8523"/>
                      <a:pt x="3151" y="8517"/>
                      <a:pt x="3103" y="8504"/>
                    </a:cubicBezTo>
                    <a:cubicBezTo>
                      <a:pt x="2202" y="8304"/>
                      <a:pt x="701" y="7136"/>
                      <a:pt x="534" y="6402"/>
                    </a:cubicBezTo>
                    <a:cubicBezTo>
                      <a:pt x="367" y="5602"/>
                      <a:pt x="2035" y="2967"/>
                      <a:pt x="2702" y="2099"/>
                    </a:cubicBezTo>
                    <a:cubicBezTo>
                      <a:pt x="3536" y="965"/>
                      <a:pt x="4237" y="298"/>
                      <a:pt x="5104" y="298"/>
                    </a:cubicBezTo>
                    <a:close/>
                    <a:moveTo>
                      <a:pt x="5085" y="0"/>
                    </a:moveTo>
                    <a:cubicBezTo>
                      <a:pt x="4099" y="0"/>
                      <a:pt x="3322" y="718"/>
                      <a:pt x="2436" y="1899"/>
                    </a:cubicBezTo>
                    <a:cubicBezTo>
                      <a:pt x="2069" y="2399"/>
                      <a:pt x="1" y="5435"/>
                      <a:pt x="234" y="6469"/>
                    </a:cubicBezTo>
                    <a:cubicBezTo>
                      <a:pt x="468" y="7403"/>
                      <a:pt x="2135" y="8604"/>
                      <a:pt x="3036" y="8837"/>
                    </a:cubicBezTo>
                    <a:lnTo>
                      <a:pt x="3236" y="8837"/>
                    </a:lnTo>
                    <a:cubicBezTo>
                      <a:pt x="4804" y="8837"/>
                      <a:pt x="7506" y="5268"/>
                      <a:pt x="7539" y="5235"/>
                    </a:cubicBezTo>
                    <a:cubicBezTo>
                      <a:pt x="8273" y="4234"/>
                      <a:pt x="8540" y="3300"/>
                      <a:pt x="8373" y="2500"/>
                    </a:cubicBezTo>
                    <a:cubicBezTo>
                      <a:pt x="8206" y="1732"/>
                      <a:pt x="7639" y="1065"/>
                      <a:pt x="6639" y="498"/>
                    </a:cubicBezTo>
                    <a:cubicBezTo>
                      <a:pt x="6054" y="158"/>
                      <a:pt x="5547" y="0"/>
                      <a:pt x="5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60">
                <a:extLst>
                  <a:ext uri="{FF2B5EF4-FFF2-40B4-BE49-F238E27FC236}">
                    <a16:creationId xmlns:a16="http://schemas.microsoft.com/office/drawing/2014/main" id="{7C213838-7012-5BCD-CEFF-B9478D321C61}"/>
                  </a:ext>
                </a:extLst>
              </p:cNvPr>
              <p:cNvSpPr/>
              <p:nvPr/>
            </p:nvSpPr>
            <p:spPr>
              <a:xfrm>
                <a:off x="3055675" y="3946275"/>
                <a:ext cx="9760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549" extrusionOk="0">
                    <a:moveTo>
                      <a:pt x="160" y="0"/>
                    </a:moveTo>
                    <a:cubicBezTo>
                      <a:pt x="139" y="0"/>
                      <a:pt x="119" y="5"/>
                      <a:pt x="101" y="14"/>
                    </a:cubicBezTo>
                    <a:cubicBezTo>
                      <a:pt x="1" y="80"/>
                      <a:pt x="1" y="180"/>
                      <a:pt x="34" y="247"/>
                    </a:cubicBezTo>
                    <a:cubicBezTo>
                      <a:pt x="401" y="847"/>
                      <a:pt x="935" y="1381"/>
                      <a:pt x="1635" y="1781"/>
                    </a:cubicBezTo>
                    <a:cubicBezTo>
                      <a:pt x="2203" y="2115"/>
                      <a:pt x="2870" y="2349"/>
                      <a:pt x="3704" y="2549"/>
                    </a:cubicBezTo>
                    <a:lnTo>
                      <a:pt x="3737" y="2549"/>
                    </a:lnTo>
                    <a:cubicBezTo>
                      <a:pt x="3804" y="2549"/>
                      <a:pt x="3870" y="2515"/>
                      <a:pt x="3904" y="2449"/>
                    </a:cubicBezTo>
                    <a:cubicBezTo>
                      <a:pt x="3904" y="2349"/>
                      <a:pt x="3870" y="2282"/>
                      <a:pt x="3770" y="2248"/>
                    </a:cubicBezTo>
                    <a:cubicBezTo>
                      <a:pt x="2970" y="2082"/>
                      <a:pt x="2336" y="1815"/>
                      <a:pt x="1802" y="1515"/>
                    </a:cubicBezTo>
                    <a:cubicBezTo>
                      <a:pt x="1135" y="1148"/>
                      <a:pt x="635" y="647"/>
                      <a:pt x="301" y="80"/>
                    </a:cubicBezTo>
                    <a:cubicBezTo>
                      <a:pt x="277" y="31"/>
                      <a:pt x="21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60">
                <a:extLst>
                  <a:ext uri="{FF2B5EF4-FFF2-40B4-BE49-F238E27FC236}">
                    <a16:creationId xmlns:a16="http://schemas.microsoft.com/office/drawing/2014/main" id="{59A33DFF-ED27-F65E-1917-E976CE6DD7D9}"/>
                  </a:ext>
                </a:extLst>
              </p:cNvPr>
              <p:cNvSpPr/>
              <p:nvPr/>
            </p:nvSpPr>
            <p:spPr>
              <a:xfrm>
                <a:off x="3050675" y="4012900"/>
                <a:ext cx="575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385" extrusionOk="0">
                    <a:moveTo>
                      <a:pt x="184" y="0"/>
                    </a:moveTo>
                    <a:cubicBezTo>
                      <a:pt x="143" y="0"/>
                      <a:pt x="101" y="17"/>
                      <a:pt x="68" y="50"/>
                    </a:cubicBezTo>
                    <a:cubicBezTo>
                      <a:pt x="1" y="117"/>
                      <a:pt x="34" y="217"/>
                      <a:pt x="68" y="284"/>
                    </a:cubicBezTo>
                    <a:cubicBezTo>
                      <a:pt x="668" y="784"/>
                      <a:pt x="1335" y="1185"/>
                      <a:pt x="2069" y="1385"/>
                    </a:cubicBezTo>
                    <a:lnTo>
                      <a:pt x="2136" y="1385"/>
                    </a:lnTo>
                    <a:cubicBezTo>
                      <a:pt x="2202" y="1385"/>
                      <a:pt x="2236" y="1351"/>
                      <a:pt x="2269" y="1285"/>
                    </a:cubicBezTo>
                    <a:cubicBezTo>
                      <a:pt x="2302" y="1185"/>
                      <a:pt x="2236" y="1118"/>
                      <a:pt x="2169" y="1085"/>
                    </a:cubicBezTo>
                    <a:cubicBezTo>
                      <a:pt x="1469" y="884"/>
                      <a:pt x="835" y="517"/>
                      <a:pt x="301" y="50"/>
                    </a:cubicBezTo>
                    <a:cubicBezTo>
                      <a:pt x="268" y="17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60">
                <a:extLst>
                  <a:ext uri="{FF2B5EF4-FFF2-40B4-BE49-F238E27FC236}">
                    <a16:creationId xmlns:a16="http://schemas.microsoft.com/office/drawing/2014/main" id="{DC25B16E-DB77-2686-DBC0-5814FFD8891B}"/>
                  </a:ext>
                </a:extLst>
              </p:cNvPr>
              <p:cNvSpPr/>
              <p:nvPr/>
            </p:nvSpPr>
            <p:spPr>
              <a:xfrm>
                <a:off x="3074875" y="3884050"/>
                <a:ext cx="1151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570" extrusionOk="0">
                    <a:moveTo>
                      <a:pt x="134" y="1"/>
                    </a:moveTo>
                    <a:cubicBezTo>
                      <a:pt x="67" y="1"/>
                      <a:pt x="0" y="67"/>
                      <a:pt x="0" y="168"/>
                    </a:cubicBezTo>
                    <a:cubicBezTo>
                      <a:pt x="0" y="835"/>
                      <a:pt x="267" y="1435"/>
                      <a:pt x="767" y="2002"/>
                    </a:cubicBezTo>
                    <a:cubicBezTo>
                      <a:pt x="1201" y="2436"/>
                      <a:pt x="1735" y="2803"/>
                      <a:pt x="2469" y="3170"/>
                    </a:cubicBezTo>
                    <a:cubicBezTo>
                      <a:pt x="2936" y="3370"/>
                      <a:pt x="3403" y="3570"/>
                      <a:pt x="3903" y="3570"/>
                    </a:cubicBezTo>
                    <a:cubicBezTo>
                      <a:pt x="4103" y="3570"/>
                      <a:pt x="4303" y="3503"/>
                      <a:pt x="4503" y="3437"/>
                    </a:cubicBezTo>
                    <a:cubicBezTo>
                      <a:pt x="4570" y="3403"/>
                      <a:pt x="4603" y="3303"/>
                      <a:pt x="4570" y="3236"/>
                    </a:cubicBezTo>
                    <a:cubicBezTo>
                      <a:pt x="4545" y="3161"/>
                      <a:pt x="4483" y="3124"/>
                      <a:pt x="4425" y="3124"/>
                    </a:cubicBezTo>
                    <a:cubicBezTo>
                      <a:pt x="4405" y="3124"/>
                      <a:pt x="4387" y="3128"/>
                      <a:pt x="4370" y="3136"/>
                    </a:cubicBezTo>
                    <a:cubicBezTo>
                      <a:pt x="4214" y="3214"/>
                      <a:pt x="4046" y="3247"/>
                      <a:pt x="3873" y="3247"/>
                    </a:cubicBezTo>
                    <a:cubicBezTo>
                      <a:pt x="3454" y="3247"/>
                      <a:pt x="3003" y="3058"/>
                      <a:pt x="2602" y="2869"/>
                    </a:cubicBezTo>
                    <a:cubicBezTo>
                      <a:pt x="1902" y="2536"/>
                      <a:pt x="1401" y="2202"/>
                      <a:pt x="1001" y="1802"/>
                    </a:cubicBezTo>
                    <a:cubicBezTo>
                      <a:pt x="534" y="1302"/>
                      <a:pt x="300" y="735"/>
                      <a:pt x="300" y="134"/>
                    </a:cubicBezTo>
                    <a:cubicBezTo>
                      <a:pt x="300" y="67"/>
                      <a:pt x="234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60">
                <a:extLst>
                  <a:ext uri="{FF2B5EF4-FFF2-40B4-BE49-F238E27FC236}">
                    <a16:creationId xmlns:a16="http://schemas.microsoft.com/office/drawing/2014/main" id="{1A20F791-77A4-E947-2DF6-2E5D64738300}"/>
                  </a:ext>
                </a:extLst>
              </p:cNvPr>
              <p:cNvSpPr/>
              <p:nvPr/>
            </p:nvSpPr>
            <p:spPr>
              <a:xfrm>
                <a:off x="3091550" y="3883225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01" y="334"/>
                      <a:pt x="2335" y="1201"/>
                      <a:pt x="2535" y="1435"/>
                    </a:cubicBezTo>
                    <a:cubicBezTo>
                      <a:pt x="2836" y="1702"/>
                      <a:pt x="3103" y="2002"/>
                      <a:pt x="3269" y="2335"/>
                    </a:cubicBezTo>
                    <a:cubicBezTo>
                      <a:pt x="3369" y="2502"/>
                      <a:pt x="3403" y="2636"/>
                      <a:pt x="3336" y="2702"/>
                    </a:cubicBezTo>
                    <a:cubicBezTo>
                      <a:pt x="3287" y="2751"/>
                      <a:pt x="3203" y="2782"/>
                      <a:pt x="3095" y="2782"/>
                    </a:cubicBezTo>
                    <a:cubicBezTo>
                      <a:pt x="3056" y="2782"/>
                      <a:pt x="3014" y="2778"/>
                      <a:pt x="2969" y="2769"/>
                    </a:cubicBezTo>
                    <a:cubicBezTo>
                      <a:pt x="1902" y="2469"/>
                      <a:pt x="1068" y="1868"/>
                      <a:pt x="567" y="1068"/>
                    </a:cubicBezTo>
                    <a:cubicBezTo>
                      <a:pt x="467" y="901"/>
                      <a:pt x="301" y="668"/>
                      <a:pt x="334" y="467"/>
                    </a:cubicBezTo>
                    <a:cubicBezTo>
                      <a:pt x="367" y="367"/>
                      <a:pt x="401" y="334"/>
                      <a:pt x="534" y="334"/>
                    </a:cubicBezTo>
                    <a:close/>
                    <a:moveTo>
                      <a:pt x="534" y="0"/>
                    </a:moveTo>
                    <a:cubicBezTo>
                      <a:pt x="267" y="0"/>
                      <a:pt x="100" y="167"/>
                      <a:pt x="34" y="434"/>
                    </a:cubicBezTo>
                    <a:cubicBezTo>
                      <a:pt x="0" y="734"/>
                      <a:pt x="167" y="1001"/>
                      <a:pt x="301" y="1235"/>
                    </a:cubicBezTo>
                    <a:cubicBezTo>
                      <a:pt x="834" y="2102"/>
                      <a:pt x="1735" y="2736"/>
                      <a:pt x="2869" y="3069"/>
                    </a:cubicBezTo>
                    <a:cubicBezTo>
                      <a:pt x="2969" y="3069"/>
                      <a:pt x="3069" y="3103"/>
                      <a:pt x="3136" y="3103"/>
                    </a:cubicBezTo>
                    <a:cubicBezTo>
                      <a:pt x="3336" y="3103"/>
                      <a:pt x="3503" y="3036"/>
                      <a:pt x="3570" y="2902"/>
                    </a:cubicBezTo>
                    <a:cubicBezTo>
                      <a:pt x="3736" y="2736"/>
                      <a:pt x="3703" y="2435"/>
                      <a:pt x="3536" y="2169"/>
                    </a:cubicBezTo>
                    <a:cubicBezTo>
                      <a:pt x="3336" y="1835"/>
                      <a:pt x="3069" y="1501"/>
                      <a:pt x="2769" y="1201"/>
                    </a:cubicBezTo>
                    <a:cubicBezTo>
                      <a:pt x="2535" y="1001"/>
                      <a:pt x="1268" y="34"/>
                      <a:pt x="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60">
                <a:extLst>
                  <a:ext uri="{FF2B5EF4-FFF2-40B4-BE49-F238E27FC236}">
                    <a16:creationId xmlns:a16="http://schemas.microsoft.com/office/drawing/2014/main" id="{11171801-24B3-2FE1-2BF1-D999B3CFA9C7}"/>
                  </a:ext>
                </a:extLst>
              </p:cNvPr>
              <p:cNvSpPr/>
              <p:nvPr/>
            </p:nvSpPr>
            <p:spPr>
              <a:xfrm>
                <a:off x="2980625" y="4040625"/>
                <a:ext cx="78425" cy="669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78" extrusionOk="0">
                    <a:moveTo>
                      <a:pt x="695" y="0"/>
                    </a:moveTo>
                    <a:cubicBezTo>
                      <a:pt x="633" y="0"/>
                      <a:pt x="562" y="54"/>
                      <a:pt x="535" y="109"/>
                    </a:cubicBezTo>
                    <a:cubicBezTo>
                      <a:pt x="501" y="242"/>
                      <a:pt x="434" y="342"/>
                      <a:pt x="401" y="443"/>
                    </a:cubicBezTo>
                    <a:cubicBezTo>
                      <a:pt x="168" y="1110"/>
                      <a:pt x="1" y="1577"/>
                      <a:pt x="501" y="2010"/>
                    </a:cubicBezTo>
                    <a:cubicBezTo>
                      <a:pt x="1102" y="2477"/>
                      <a:pt x="1469" y="2677"/>
                      <a:pt x="1802" y="2677"/>
                    </a:cubicBezTo>
                    <a:cubicBezTo>
                      <a:pt x="2136" y="2677"/>
                      <a:pt x="2403" y="2511"/>
                      <a:pt x="2736" y="2244"/>
                    </a:cubicBezTo>
                    <a:cubicBezTo>
                      <a:pt x="2836" y="2177"/>
                      <a:pt x="2936" y="2077"/>
                      <a:pt x="3036" y="2010"/>
                    </a:cubicBezTo>
                    <a:cubicBezTo>
                      <a:pt x="3103" y="1977"/>
                      <a:pt x="3136" y="1877"/>
                      <a:pt x="3070" y="1810"/>
                    </a:cubicBezTo>
                    <a:cubicBezTo>
                      <a:pt x="3049" y="1769"/>
                      <a:pt x="3003" y="1740"/>
                      <a:pt x="2955" y="1740"/>
                    </a:cubicBezTo>
                    <a:cubicBezTo>
                      <a:pt x="2925" y="1740"/>
                      <a:pt x="2895" y="1751"/>
                      <a:pt x="2870" y="1777"/>
                    </a:cubicBezTo>
                    <a:cubicBezTo>
                      <a:pt x="2736" y="1844"/>
                      <a:pt x="2636" y="1910"/>
                      <a:pt x="2536" y="1977"/>
                    </a:cubicBezTo>
                    <a:cubicBezTo>
                      <a:pt x="2247" y="2218"/>
                      <a:pt x="2051" y="2374"/>
                      <a:pt x="1809" y="2374"/>
                    </a:cubicBezTo>
                    <a:cubicBezTo>
                      <a:pt x="1549" y="2374"/>
                      <a:pt x="1237" y="2193"/>
                      <a:pt x="701" y="1743"/>
                    </a:cubicBezTo>
                    <a:cubicBezTo>
                      <a:pt x="368" y="1477"/>
                      <a:pt x="434" y="1243"/>
                      <a:pt x="701" y="576"/>
                    </a:cubicBezTo>
                    <a:cubicBezTo>
                      <a:pt x="735" y="443"/>
                      <a:pt x="801" y="342"/>
                      <a:pt x="835" y="209"/>
                    </a:cubicBezTo>
                    <a:cubicBezTo>
                      <a:pt x="868" y="142"/>
                      <a:pt x="801" y="42"/>
                      <a:pt x="735" y="9"/>
                    </a:cubicBezTo>
                    <a:cubicBezTo>
                      <a:pt x="722" y="3"/>
                      <a:pt x="709" y="0"/>
                      <a:pt x="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60">
                <a:extLst>
                  <a:ext uri="{FF2B5EF4-FFF2-40B4-BE49-F238E27FC236}">
                    <a16:creationId xmlns:a16="http://schemas.microsoft.com/office/drawing/2014/main" id="{B83B4F2F-AF00-C717-D4F3-FC857F1D23E4}"/>
                  </a:ext>
                </a:extLst>
              </p:cNvPr>
              <p:cNvSpPr/>
              <p:nvPr/>
            </p:nvSpPr>
            <p:spPr>
              <a:xfrm>
                <a:off x="2986475" y="4059700"/>
                <a:ext cx="6007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648" extrusionOk="0">
                    <a:moveTo>
                      <a:pt x="159" y="0"/>
                    </a:moveTo>
                    <a:cubicBezTo>
                      <a:pt x="139" y="0"/>
                      <a:pt x="118" y="4"/>
                      <a:pt x="100" y="13"/>
                    </a:cubicBezTo>
                    <a:cubicBezTo>
                      <a:pt x="34" y="46"/>
                      <a:pt x="0" y="147"/>
                      <a:pt x="34" y="213"/>
                    </a:cubicBezTo>
                    <a:cubicBezTo>
                      <a:pt x="467" y="947"/>
                      <a:pt x="1368" y="1548"/>
                      <a:pt x="2202" y="1648"/>
                    </a:cubicBezTo>
                    <a:lnTo>
                      <a:pt x="2235" y="1648"/>
                    </a:lnTo>
                    <a:cubicBezTo>
                      <a:pt x="2302" y="1648"/>
                      <a:pt x="2369" y="1581"/>
                      <a:pt x="2369" y="1514"/>
                    </a:cubicBezTo>
                    <a:cubicBezTo>
                      <a:pt x="2402" y="1414"/>
                      <a:pt x="2335" y="1347"/>
                      <a:pt x="2235" y="1314"/>
                    </a:cubicBezTo>
                    <a:cubicBezTo>
                      <a:pt x="1501" y="1247"/>
                      <a:pt x="701" y="714"/>
                      <a:pt x="301" y="80"/>
                    </a:cubicBez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60">
                <a:extLst>
                  <a:ext uri="{FF2B5EF4-FFF2-40B4-BE49-F238E27FC236}">
                    <a16:creationId xmlns:a16="http://schemas.microsoft.com/office/drawing/2014/main" id="{14982FAB-D32B-661C-9C5D-3E34AC81E66A}"/>
                  </a:ext>
                </a:extLst>
              </p:cNvPr>
              <p:cNvSpPr/>
              <p:nvPr/>
            </p:nvSpPr>
            <p:spPr>
              <a:xfrm>
                <a:off x="2979800" y="4081375"/>
                <a:ext cx="392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715" extrusionOk="0">
                    <a:moveTo>
                      <a:pt x="532" y="1"/>
                    </a:moveTo>
                    <a:cubicBezTo>
                      <a:pt x="470" y="1"/>
                      <a:pt x="426" y="38"/>
                      <a:pt x="401" y="113"/>
                    </a:cubicBezTo>
                    <a:cubicBezTo>
                      <a:pt x="234" y="447"/>
                      <a:pt x="167" y="814"/>
                      <a:pt x="101" y="1181"/>
                    </a:cubicBezTo>
                    <a:lnTo>
                      <a:pt x="34" y="1448"/>
                    </a:lnTo>
                    <a:cubicBezTo>
                      <a:pt x="0" y="1615"/>
                      <a:pt x="101" y="1681"/>
                      <a:pt x="134" y="1681"/>
                    </a:cubicBezTo>
                    <a:cubicBezTo>
                      <a:pt x="167" y="1715"/>
                      <a:pt x="201" y="1715"/>
                      <a:pt x="234" y="1715"/>
                    </a:cubicBezTo>
                    <a:cubicBezTo>
                      <a:pt x="634" y="1715"/>
                      <a:pt x="1502" y="914"/>
                      <a:pt x="1502" y="881"/>
                    </a:cubicBezTo>
                    <a:cubicBezTo>
                      <a:pt x="1568" y="847"/>
                      <a:pt x="1568" y="747"/>
                      <a:pt x="1502" y="681"/>
                    </a:cubicBezTo>
                    <a:cubicBezTo>
                      <a:pt x="1468" y="647"/>
                      <a:pt x="1435" y="631"/>
                      <a:pt x="1401" y="631"/>
                    </a:cubicBezTo>
                    <a:cubicBezTo>
                      <a:pt x="1368" y="631"/>
                      <a:pt x="1335" y="647"/>
                      <a:pt x="1301" y="681"/>
                    </a:cubicBezTo>
                    <a:cubicBezTo>
                      <a:pt x="1068" y="881"/>
                      <a:pt x="601" y="1248"/>
                      <a:pt x="367" y="1381"/>
                    </a:cubicBezTo>
                    <a:lnTo>
                      <a:pt x="401" y="1248"/>
                    </a:lnTo>
                    <a:cubicBezTo>
                      <a:pt x="467" y="914"/>
                      <a:pt x="534" y="547"/>
                      <a:pt x="668" y="214"/>
                    </a:cubicBezTo>
                    <a:cubicBezTo>
                      <a:pt x="701" y="147"/>
                      <a:pt x="668" y="47"/>
                      <a:pt x="601" y="13"/>
                    </a:cubicBezTo>
                    <a:cubicBezTo>
                      <a:pt x="576" y="5"/>
                      <a:pt x="553" y="1"/>
                      <a:pt x="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60">
                <a:extLst>
                  <a:ext uri="{FF2B5EF4-FFF2-40B4-BE49-F238E27FC236}">
                    <a16:creationId xmlns:a16="http://schemas.microsoft.com/office/drawing/2014/main" id="{A699E9A3-EDC8-5335-27D1-B7037868E0E5}"/>
                  </a:ext>
                </a:extLst>
              </p:cNvPr>
              <p:cNvSpPr/>
              <p:nvPr/>
            </p:nvSpPr>
            <p:spPr>
              <a:xfrm>
                <a:off x="2357700" y="3902400"/>
                <a:ext cx="11592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272" extrusionOk="0">
                    <a:moveTo>
                      <a:pt x="4203" y="468"/>
                    </a:moveTo>
                    <a:lnTo>
                      <a:pt x="4203" y="468"/>
                    </a:lnTo>
                    <a:cubicBezTo>
                      <a:pt x="4170" y="835"/>
                      <a:pt x="3970" y="1302"/>
                      <a:pt x="3836" y="1602"/>
                    </a:cubicBezTo>
                    <a:lnTo>
                      <a:pt x="3769" y="1735"/>
                    </a:lnTo>
                    <a:cubicBezTo>
                      <a:pt x="3536" y="2236"/>
                      <a:pt x="3236" y="2769"/>
                      <a:pt x="2869" y="3270"/>
                    </a:cubicBezTo>
                    <a:cubicBezTo>
                      <a:pt x="2035" y="4370"/>
                      <a:pt x="1268" y="5171"/>
                      <a:pt x="434" y="5738"/>
                    </a:cubicBezTo>
                    <a:cubicBezTo>
                      <a:pt x="767" y="4871"/>
                      <a:pt x="1268" y="3970"/>
                      <a:pt x="2068" y="2936"/>
                    </a:cubicBezTo>
                    <a:cubicBezTo>
                      <a:pt x="2402" y="2502"/>
                      <a:pt x="2802" y="2035"/>
                      <a:pt x="3269" y="1502"/>
                    </a:cubicBezTo>
                    <a:cubicBezTo>
                      <a:pt x="3402" y="1368"/>
                      <a:pt x="3503" y="1268"/>
                      <a:pt x="3636" y="1135"/>
                    </a:cubicBezTo>
                    <a:cubicBezTo>
                      <a:pt x="3836" y="901"/>
                      <a:pt x="4003" y="668"/>
                      <a:pt x="4203" y="468"/>
                    </a:cubicBezTo>
                    <a:close/>
                    <a:moveTo>
                      <a:pt x="4370" y="1"/>
                    </a:moveTo>
                    <a:cubicBezTo>
                      <a:pt x="4336" y="1"/>
                      <a:pt x="4270" y="1"/>
                      <a:pt x="4236" y="34"/>
                    </a:cubicBezTo>
                    <a:cubicBezTo>
                      <a:pt x="3903" y="301"/>
                      <a:pt x="3636" y="634"/>
                      <a:pt x="3402" y="901"/>
                    </a:cubicBezTo>
                    <a:cubicBezTo>
                      <a:pt x="3269" y="1035"/>
                      <a:pt x="3169" y="1168"/>
                      <a:pt x="3036" y="1302"/>
                    </a:cubicBezTo>
                    <a:cubicBezTo>
                      <a:pt x="2569" y="1835"/>
                      <a:pt x="2168" y="2302"/>
                      <a:pt x="1835" y="2769"/>
                    </a:cubicBezTo>
                    <a:cubicBezTo>
                      <a:pt x="867" y="4003"/>
                      <a:pt x="300" y="5038"/>
                      <a:pt x="33" y="6072"/>
                    </a:cubicBezTo>
                    <a:cubicBezTo>
                      <a:pt x="0" y="6138"/>
                      <a:pt x="33" y="6205"/>
                      <a:pt x="67" y="6238"/>
                    </a:cubicBezTo>
                    <a:cubicBezTo>
                      <a:pt x="100" y="6272"/>
                      <a:pt x="133" y="6272"/>
                      <a:pt x="167" y="6272"/>
                    </a:cubicBezTo>
                    <a:cubicBezTo>
                      <a:pt x="200" y="6272"/>
                      <a:pt x="234" y="6272"/>
                      <a:pt x="234" y="6238"/>
                    </a:cubicBezTo>
                    <a:cubicBezTo>
                      <a:pt x="1234" y="5671"/>
                      <a:pt x="2168" y="4771"/>
                      <a:pt x="3102" y="3436"/>
                    </a:cubicBezTo>
                    <a:cubicBezTo>
                      <a:pt x="3469" y="2936"/>
                      <a:pt x="3803" y="2402"/>
                      <a:pt x="4036" y="1869"/>
                    </a:cubicBezTo>
                    <a:lnTo>
                      <a:pt x="4103" y="1735"/>
                    </a:lnTo>
                    <a:cubicBezTo>
                      <a:pt x="4336" y="1268"/>
                      <a:pt x="4637" y="568"/>
                      <a:pt x="4470" y="101"/>
                    </a:cubicBezTo>
                    <a:cubicBezTo>
                      <a:pt x="4470" y="67"/>
                      <a:pt x="4437" y="34"/>
                      <a:pt x="4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60">
                <a:extLst>
                  <a:ext uri="{FF2B5EF4-FFF2-40B4-BE49-F238E27FC236}">
                    <a16:creationId xmlns:a16="http://schemas.microsoft.com/office/drawing/2014/main" id="{DC11F711-0CAA-7E4B-5E8D-0AF38347491C}"/>
                  </a:ext>
                </a:extLst>
              </p:cNvPr>
              <p:cNvSpPr/>
              <p:nvPr/>
            </p:nvSpPr>
            <p:spPr>
              <a:xfrm>
                <a:off x="2833850" y="4102550"/>
                <a:ext cx="101775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6639" extrusionOk="0">
                    <a:moveTo>
                      <a:pt x="3604" y="501"/>
                    </a:moveTo>
                    <a:lnTo>
                      <a:pt x="3604" y="501"/>
                    </a:lnTo>
                    <a:cubicBezTo>
                      <a:pt x="3637" y="834"/>
                      <a:pt x="3470" y="1335"/>
                      <a:pt x="3337" y="1635"/>
                    </a:cubicBezTo>
                    <a:lnTo>
                      <a:pt x="3303" y="1802"/>
                    </a:lnTo>
                    <a:cubicBezTo>
                      <a:pt x="3103" y="2335"/>
                      <a:pt x="2870" y="2869"/>
                      <a:pt x="2536" y="3403"/>
                    </a:cubicBezTo>
                    <a:cubicBezTo>
                      <a:pt x="1869" y="4604"/>
                      <a:pt x="1168" y="5471"/>
                      <a:pt x="401" y="6105"/>
                    </a:cubicBezTo>
                    <a:cubicBezTo>
                      <a:pt x="635" y="5204"/>
                      <a:pt x="1035" y="4270"/>
                      <a:pt x="1736" y="3169"/>
                    </a:cubicBezTo>
                    <a:cubicBezTo>
                      <a:pt x="2036" y="2669"/>
                      <a:pt x="2369" y="2169"/>
                      <a:pt x="2803" y="1601"/>
                    </a:cubicBezTo>
                    <a:cubicBezTo>
                      <a:pt x="2903" y="1468"/>
                      <a:pt x="3003" y="1335"/>
                      <a:pt x="3103" y="1168"/>
                    </a:cubicBezTo>
                    <a:cubicBezTo>
                      <a:pt x="3270" y="934"/>
                      <a:pt x="3437" y="701"/>
                      <a:pt x="3604" y="501"/>
                    </a:cubicBezTo>
                    <a:close/>
                    <a:moveTo>
                      <a:pt x="3737" y="0"/>
                    </a:moveTo>
                    <a:cubicBezTo>
                      <a:pt x="3670" y="0"/>
                      <a:pt x="3637" y="0"/>
                      <a:pt x="3604" y="67"/>
                    </a:cubicBezTo>
                    <a:cubicBezTo>
                      <a:pt x="3303" y="367"/>
                      <a:pt x="3070" y="701"/>
                      <a:pt x="2836" y="1001"/>
                    </a:cubicBezTo>
                    <a:cubicBezTo>
                      <a:pt x="2736" y="1134"/>
                      <a:pt x="2636" y="1301"/>
                      <a:pt x="2536" y="1435"/>
                    </a:cubicBezTo>
                    <a:cubicBezTo>
                      <a:pt x="2136" y="2002"/>
                      <a:pt x="1769" y="2502"/>
                      <a:pt x="1469" y="3002"/>
                    </a:cubicBezTo>
                    <a:cubicBezTo>
                      <a:pt x="668" y="4303"/>
                      <a:pt x="201" y="5404"/>
                      <a:pt x="1" y="6472"/>
                    </a:cubicBezTo>
                    <a:cubicBezTo>
                      <a:pt x="1" y="6538"/>
                      <a:pt x="34" y="6605"/>
                      <a:pt x="68" y="6638"/>
                    </a:cubicBezTo>
                    <a:lnTo>
                      <a:pt x="234" y="6638"/>
                    </a:lnTo>
                    <a:cubicBezTo>
                      <a:pt x="1168" y="5938"/>
                      <a:pt x="2002" y="4971"/>
                      <a:pt x="2803" y="3570"/>
                    </a:cubicBezTo>
                    <a:cubicBezTo>
                      <a:pt x="3137" y="3002"/>
                      <a:pt x="3403" y="2435"/>
                      <a:pt x="3570" y="1902"/>
                    </a:cubicBezTo>
                    <a:lnTo>
                      <a:pt x="3637" y="1735"/>
                    </a:lnTo>
                    <a:cubicBezTo>
                      <a:pt x="3804" y="1268"/>
                      <a:pt x="4071" y="534"/>
                      <a:pt x="3837" y="100"/>
                    </a:cubicBezTo>
                    <a:cubicBezTo>
                      <a:pt x="3837" y="34"/>
                      <a:pt x="3770" y="0"/>
                      <a:pt x="3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60">
                <a:extLst>
                  <a:ext uri="{FF2B5EF4-FFF2-40B4-BE49-F238E27FC236}">
                    <a16:creationId xmlns:a16="http://schemas.microsoft.com/office/drawing/2014/main" id="{D49D2392-6DA4-2901-4BEB-681C99643FED}"/>
                  </a:ext>
                </a:extLst>
              </p:cNvPr>
              <p:cNvSpPr/>
              <p:nvPr/>
            </p:nvSpPr>
            <p:spPr>
              <a:xfrm>
                <a:off x="2176725" y="3878225"/>
                <a:ext cx="102600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271" extrusionOk="0">
                    <a:moveTo>
                      <a:pt x="3703" y="334"/>
                    </a:moveTo>
                    <a:cubicBezTo>
                      <a:pt x="3703" y="434"/>
                      <a:pt x="3603" y="767"/>
                      <a:pt x="3069" y="1735"/>
                    </a:cubicBezTo>
                    <a:lnTo>
                      <a:pt x="3036" y="1802"/>
                    </a:lnTo>
                    <a:cubicBezTo>
                      <a:pt x="2436" y="2902"/>
                      <a:pt x="1668" y="3870"/>
                      <a:pt x="734" y="4670"/>
                    </a:cubicBezTo>
                    <a:cubicBezTo>
                      <a:pt x="634" y="4737"/>
                      <a:pt x="534" y="4837"/>
                      <a:pt x="434" y="4870"/>
                    </a:cubicBezTo>
                    <a:cubicBezTo>
                      <a:pt x="1001" y="3636"/>
                      <a:pt x="1702" y="2469"/>
                      <a:pt x="2569" y="1435"/>
                    </a:cubicBezTo>
                    <a:cubicBezTo>
                      <a:pt x="3103" y="767"/>
                      <a:pt x="3570" y="367"/>
                      <a:pt x="3703" y="334"/>
                    </a:cubicBezTo>
                    <a:close/>
                    <a:moveTo>
                      <a:pt x="3703" y="0"/>
                    </a:moveTo>
                    <a:cubicBezTo>
                      <a:pt x="3336" y="34"/>
                      <a:pt x="2669" y="767"/>
                      <a:pt x="2336" y="1234"/>
                    </a:cubicBezTo>
                    <a:cubicBezTo>
                      <a:pt x="1368" y="2369"/>
                      <a:pt x="601" y="3670"/>
                      <a:pt x="34" y="5037"/>
                    </a:cubicBezTo>
                    <a:cubicBezTo>
                      <a:pt x="1" y="5104"/>
                      <a:pt x="34" y="5171"/>
                      <a:pt x="34" y="5204"/>
                    </a:cubicBezTo>
                    <a:cubicBezTo>
                      <a:pt x="67" y="5237"/>
                      <a:pt x="134" y="5271"/>
                      <a:pt x="167" y="5271"/>
                    </a:cubicBezTo>
                    <a:cubicBezTo>
                      <a:pt x="468" y="5271"/>
                      <a:pt x="701" y="5104"/>
                      <a:pt x="935" y="4904"/>
                    </a:cubicBezTo>
                    <a:cubicBezTo>
                      <a:pt x="1902" y="4070"/>
                      <a:pt x="2702" y="3069"/>
                      <a:pt x="3303" y="1968"/>
                    </a:cubicBezTo>
                    <a:lnTo>
                      <a:pt x="3336" y="1902"/>
                    </a:lnTo>
                    <a:cubicBezTo>
                      <a:pt x="4070" y="567"/>
                      <a:pt x="4103" y="234"/>
                      <a:pt x="3937" y="67"/>
                    </a:cubicBezTo>
                    <a:cubicBezTo>
                      <a:pt x="3903" y="34"/>
                      <a:pt x="3837" y="0"/>
                      <a:pt x="3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60">
                <a:extLst>
                  <a:ext uri="{FF2B5EF4-FFF2-40B4-BE49-F238E27FC236}">
                    <a16:creationId xmlns:a16="http://schemas.microsoft.com/office/drawing/2014/main" id="{37B16F19-4398-852E-C783-532E60F701EA}"/>
                  </a:ext>
                </a:extLst>
              </p:cNvPr>
              <p:cNvSpPr/>
              <p:nvPr/>
            </p:nvSpPr>
            <p:spPr>
              <a:xfrm>
                <a:off x="2940600" y="4196775"/>
                <a:ext cx="8925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5605" extrusionOk="0">
                    <a:moveTo>
                      <a:pt x="3170" y="301"/>
                    </a:moveTo>
                    <a:cubicBezTo>
                      <a:pt x="3170" y="434"/>
                      <a:pt x="3136" y="768"/>
                      <a:pt x="2703" y="1802"/>
                    </a:cubicBezTo>
                    <a:lnTo>
                      <a:pt x="2669" y="1869"/>
                    </a:lnTo>
                    <a:cubicBezTo>
                      <a:pt x="2169" y="3003"/>
                      <a:pt x="1502" y="4070"/>
                      <a:pt x="668" y="4938"/>
                    </a:cubicBezTo>
                    <a:cubicBezTo>
                      <a:pt x="601" y="5038"/>
                      <a:pt x="501" y="5138"/>
                      <a:pt x="401" y="5204"/>
                    </a:cubicBezTo>
                    <a:cubicBezTo>
                      <a:pt x="801" y="3903"/>
                      <a:pt x="1402" y="2669"/>
                      <a:pt x="2169" y="1535"/>
                    </a:cubicBezTo>
                    <a:cubicBezTo>
                      <a:pt x="2636" y="835"/>
                      <a:pt x="3036" y="368"/>
                      <a:pt x="3170" y="301"/>
                    </a:cubicBezTo>
                    <a:close/>
                    <a:moveTo>
                      <a:pt x="3170" y="1"/>
                    </a:moveTo>
                    <a:cubicBezTo>
                      <a:pt x="2769" y="101"/>
                      <a:pt x="2202" y="901"/>
                      <a:pt x="1902" y="1368"/>
                    </a:cubicBezTo>
                    <a:cubicBezTo>
                      <a:pt x="1068" y="2603"/>
                      <a:pt x="434" y="3970"/>
                      <a:pt x="34" y="5405"/>
                    </a:cubicBezTo>
                    <a:cubicBezTo>
                      <a:pt x="1" y="5471"/>
                      <a:pt x="1" y="5505"/>
                      <a:pt x="34" y="5538"/>
                    </a:cubicBezTo>
                    <a:cubicBezTo>
                      <a:pt x="67" y="5571"/>
                      <a:pt x="134" y="5605"/>
                      <a:pt x="167" y="5605"/>
                    </a:cubicBezTo>
                    <a:lnTo>
                      <a:pt x="201" y="5605"/>
                    </a:lnTo>
                    <a:cubicBezTo>
                      <a:pt x="468" y="5571"/>
                      <a:pt x="701" y="5371"/>
                      <a:pt x="901" y="5171"/>
                    </a:cubicBezTo>
                    <a:cubicBezTo>
                      <a:pt x="1769" y="4237"/>
                      <a:pt x="2469" y="3170"/>
                      <a:pt x="2969" y="1969"/>
                    </a:cubicBezTo>
                    <a:lnTo>
                      <a:pt x="2969" y="1902"/>
                    </a:lnTo>
                    <a:cubicBezTo>
                      <a:pt x="3570" y="534"/>
                      <a:pt x="3570" y="167"/>
                      <a:pt x="3370" y="34"/>
                    </a:cubicBezTo>
                    <a:cubicBezTo>
                      <a:pt x="3336" y="1"/>
                      <a:pt x="3270" y="1"/>
                      <a:pt x="3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60">
                <a:extLst>
                  <a:ext uri="{FF2B5EF4-FFF2-40B4-BE49-F238E27FC236}">
                    <a16:creationId xmlns:a16="http://schemas.microsoft.com/office/drawing/2014/main" id="{3CCF2527-F134-0760-76AD-82DA954917BD}"/>
                  </a:ext>
                </a:extLst>
              </p:cNvPr>
              <p:cNvSpPr/>
              <p:nvPr/>
            </p:nvSpPr>
            <p:spPr>
              <a:xfrm>
                <a:off x="1985750" y="3859250"/>
                <a:ext cx="91775" cy="1099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4396" extrusionOk="0">
                    <a:moveTo>
                      <a:pt x="3270" y="459"/>
                    </a:moveTo>
                    <a:cubicBezTo>
                      <a:pt x="3170" y="1059"/>
                      <a:pt x="2536" y="1827"/>
                      <a:pt x="2202" y="2260"/>
                    </a:cubicBezTo>
                    <a:lnTo>
                      <a:pt x="2102" y="2360"/>
                    </a:lnTo>
                    <a:cubicBezTo>
                      <a:pt x="1935" y="2594"/>
                      <a:pt x="835" y="3728"/>
                      <a:pt x="434" y="4028"/>
                    </a:cubicBezTo>
                    <a:cubicBezTo>
                      <a:pt x="434" y="3995"/>
                      <a:pt x="468" y="3962"/>
                      <a:pt x="501" y="3928"/>
                    </a:cubicBezTo>
                    <a:cubicBezTo>
                      <a:pt x="668" y="3661"/>
                      <a:pt x="835" y="3394"/>
                      <a:pt x="968" y="3128"/>
                    </a:cubicBezTo>
                    <a:cubicBezTo>
                      <a:pt x="1268" y="2661"/>
                      <a:pt x="1535" y="2194"/>
                      <a:pt x="1869" y="1793"/>
                    </a:cubicBezTo>
                    <a:cubicBezTo>
                      <a:pt x="2369" y="1193"/>
                      <a:pt x="2836" y="759"/>
                      <a:pt x="3270" y="459"/>
                    </a:cubicBezTo>
                    <a:close/>
                    <a:moveTo>
                      <a:pt x="3403" y="0"/>
                    </a:moveTo>
                    <a:cubicBezTo>
                      <a:pt x="3378" y="0"/>
                      <a:pt x="3353" y="9"/>
                      <a:pt x="3336" y="25"/>
                    </a:cubicBezTo>
                    <a:cubicBezTo>
                      <a:pt x="2803" y="359"/>
                      <a:pt x="2236" y="859"/>
                      <a:pt x="1635" y="1560"/>
                    </a:cubicBezTo>
                    <a:cubicBezTo>
                      <a:pt x="1268" y="1993"/>
                      <a:pt x="1001" y="2494"/>
                      <a:pt x="701" y="2961"/>
                    </a:cubicBezTo>
                    <a:cubicBezTo>
                      <a:pt x="568" y="3228"/>
                      <a:pt x="401" y="3495"/>
                      <a:pt x="234" y="3728"/>
                    </a:cubicBezTo>
                    <a:cubicBezTo>
                      <a:pt x="1" y="4062"/>
                      <a:pt x="134" y="4262"/>
                      <a:pt x="201" y="4328"/>
                    </a:cubicBezTo>
                    <a:cubicBezTo>
                      <a:pt x="234" y="4362"/>
                      <a:pt x="301" y="4395"/>
                      <a:pt x="334" y="4395"/>
                    </a:cubicBezTo>
                    <a:cubicBezTo>
                      <a:pt x="334" y="4395"/>
                      <a:pt x="334" y="4395"/>
                      <a:pt x="368" y="4362"/>
                    </a:cubicBezTo>
                    <a:cubicBezTo>
                      <a:pt x="768" y="4362"/>
                      <a:pt x="2336" y="2561"/>
                      <a:pt x="2369" y="2561"/>
                    </a:cubicBezTo>
                    <a:lnTo>
                      <a:pt x="2436" y="2460"/>
                    </a:lnTo>
                    <a:cubicBezTo>
                      <a:pt x="2903" y="1860"/>
                      <a:pt x="3670" y="893"/>
                      <a:pt x="3570" y="125"/>
                    </a:cubicBezTo>
                    <a:cubicBezTo>
                      <a:pt x="3570" y="92"/>
                      <a:pt x="3537" y="25"/>
                      <a:pt x="3470" y="25"/>
                    </a:cubicBezTo>
                    <a:cubicBezTo>
                      <a:pt x="3453" y="9"/>
                      <a:pt x="3428" y="0"/>
                      <a:pt x="3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60">
                <a:extLst>
                  <a:ext uri="{FF2B5EF4-FFF2-40B4-BE49-F238E27FC236}">
                    <a16:creationId xmlns:a16="http://schemas.microsoft.com/office/drawing/2014/main" id="{C6F6E2FE-8858-FFFD-A546-65AE9E25B5C9}"/>
                  </a:ext>
                </a:extLst>
              </p:cNvPr>
              <p:cNvSpPr/>
              <p:nvPr/>
            </p:nvSpPr>
            <p:spPr>
              <a:xfrm>
                <a:off x="3046525" y="4298525"/>
                <a:ext cx="75900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4871" extrusionOk="0">
                    <a:moveTo>
                      <a:pt x="2535" y="467"/>
                    </a:moveTo>
                    <a:lnTo>
                      <a:pt x="2535" y="467"/>
                    </a:lnTo>
                    <a:cubicBezTo>
                      <a:pt x="2569" y="1101"/>
                      <a:pt x="2102" y="1968"/>
                      <a:pt x="1835" y="2435"/>
                    </a:cubicBezTo>
                    <a:lnTo>
                      <a:pt x="1768" y="2569"/>
                    </a:lnTo>
                    <a:cubicBezTo>
                      <a:pt x="1635" y="2836"/>
                      <a:pt x="767" y="4137"/>
                      <a:pt x="434" y="4503"/>
                    </a:cubicBezTo>
                    <a:cubicBezTo>
                      <a:pt x="434" y="4470"/>
                      <a:pt x="434" y="4437"/>
                      <a:pt x="467" y="4403"/>
                    </a:cubicBezTo>
                    <a:cubicBezTo>
                      <a:pt x="567" y="4103"/>
                      <a:pt x="701" y="3803"/>
                      <a:pt x="801" y="3503"/>
                    </a:cubicBezTo>
                    <a:cubicBezTo>
                      <a:pt x="967" y="3002"/>
                      <a:pt x="1168" y="2502"/>
                      <a:pt x="1434" y="2035"/>
                    </a:cubicBezTo>
                    <a:cubicBezTo>
                      <a:pt x="1835" y="1368"/>
                      <a:pt x="2168" y="868"/>
                      <a:pt x="2535" y="467"/>
                    </a:cubicBezTo>
                    <a:close/>
                    <a:moveTo>
                      <a:pt x="2702" y="0"/>
                    </a:moveTo>
                    <a:cubicBezTo>
                      <a:pt x="2635" y="0"/>
                      <a:pt x="2569" y="0"/>
                      <a:pt x="2535" y="34"/>
                    </a:cubicBezTo>
                    <a:cubicBezTo>
                      <a:pt x="2068" y="467"/>
                      <a:pt x="1635" y="1068"/>
                      <a:pt x="1168" y="1868"/>
                    </a:cubicBezTo>
                    <a:cubicBezTo>
                      <a:pt x="901" y="2369"/>
                      <a:pt x="701" y="2902"/>
                      <a:pt x="500" y="3403"/>
                    </a:cubicBezTo>
                    <a:cubicBezTo>
                      <a:pt x="400" y="3703"/>
                      <a:pt x="267" y="3970"/>
                      <a:pt x="167" y="4270"/>
                    </a:cubicBezTo>
                    <a:cubicBezTo>
                      <a:pt x="0" y="4637"/>
                      <a:pt x="167" y="4804"/>
                      <a:pt x="234" y="4837"/>
                    </a:cubicBezTo>
                    <a:cubicBezTo>
                      <a:pt x="267" y="4870"/>
                      <a:pt x="334" y="4870"/>
                      <a:pt x="367" y="4870"/>
                    </a:cubicBezTo>
                    <a:lnTo>
                      <a:pt x="400" y="4870"/>
                    </a:lnTo>
                    <a:cubicBezTo>
                      <a:pt x="801" y="4770"/>
                      <a:pt x="2035" y="2736"/>
                      <a:pt x="2035" y="2702"/>
                    </a:cubicBezTo>
                    <a:lnTo>
                      <a:pt x="2102" y="2602"/>
                    </a:lnTo>
                    <a:cubicBezTo>
                      <a:pt x="2435" y="1935"/>
                      <a:pt x="3036" y="834"/>
                      <a:pt x="2802" y="100"/>
                    </a:cubicBezTo>
                    <a:cubicBezTo>
                      <a:pt x="2769" y="67"/>
                      <a:pt x="2735" y="34"/>
                      <a:pt x="2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60">
                <a:extLst>
                  <a:ext uri="{FF2B5EF4-FFF2-40B4-BE49-F238E27FC236}">
                    <a16:creationId xmlns:a16="http://schemas.microsoft.com/office/drawing/2014/main" id="{C9FFEAC1-86C7-AE83-FA36-ABC90FD55486}"/>
                  </a:ext>
                </a:extLst>
              </p:cNvPr>
              <p:cNvSpPr/>
              <p:nvPr/>
            </p:nvSpPr>
            <p:spPr>
              <a:xfrm>
                <a:off x="2367700" y="3766125"/>
                <a:ext cx="397800" cy="366475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14659" extrusionOk="0">
                    <a:moveTo>
                      <a:pt x="15774" y="1"/>
                    </a:moveTo>
                    <a:cubicBezTo>
                      <a:pt x="15764" y="1"/>
                      <a:pt x="15755" y="5"/>
                      <a:pt x="15745" y="14"/>
                    </a:cubicBezTo>
                    <a:cubicBezTo>
                      <a:pt x="14277" y="281"/>
                      <a:pt x="12709" y="348"/>
                      <a:pt x="11208" y="381"/>
                    </a:cubicBezTo>
                    <a:cubicBezTo>
                      <a:pt x="10941" y="381"/>
                      <a:pt x="10641" y="381"/>
                      <a:pt x="10341" y="415"/>
                    </a:cubicBezTo>
                    <a:cubicBezTo>
                      <a:pt x="10241" y="415"/>
                      <a:pt x="10174" y="481"/>
                      <a:pt x="10174" y="581"/>
                    </a:cubicBezTo>
                    <a:cubicBezTo>
                      <a:pt x="10174" y="648"/>
                      <a:pt x="10274" y="715"/>
                      <a:pt x="10341" y="715"/>
                    </a:cubicBezTo>
                    <a:cubicBezTo>
                      <a:pt x="10641" y="715"/>
                      <a:pt x="10941" y="715"/>
                      <a:pt x="11242" y="682"/>
                    </a:cubicBezTo>
                    <a:cubicBezTo>
                      <a:pt x="12676" y="648"/>
                      <a:pt x="14144" y="615"/>
                      <a:pt x="15578" y="348"/>
                    </a:cubicBezTo>
                    <a:lnTo>
                      <a:pt x="15578" y="348"/>
                    </a:lnTo>
                    <a:cubicBezTo>
                      <a:pt x="15478" y="682"/>
                      <a:pt x="15245" y="948"/>
                      <a:pt x="15011" y="1215"/>
                    </a:cubicBezTo>
                    <a:cubicBezTo>
                      <a:pt x="14844" y="1382"/>
                      <a:pt x="14677" y="1582"/>
                      <a:pt x="14544" y="1782"/>
                    </a:cubicBezTo>
                    <a:cubicBezTo>
                      <a:pt x="14311" y="2216"/>
                      <a:pt x="14110" y="2650"/>
                      <a:pt x="13944" y="3117"/>
                    </a:cubicBezTo>
                    <a:cubicBezTo>
                      <a:pt x="13777" y="3484"/>
                      <a:pt x="13610" y="3850"/>
                      <a:pt x="13443" y="4217"/>
                    </a:cubicBezTo>
                    <a:cubicBezTo>
                      <a:pt x="12609" y="5785"/>
                      <a:pt x="11609" y="7320"/>
                      <a:pt x="10474" y="8687"/>
                    </a:cubicBezTo>
                    <a:cubicBezTo>
                      <a:pt x="10074" y="9188"/>
                      <a:pt x="9674" y="9655"/>
                      <a:pt x="9274" y="10122"/>
                    </a:cubicBezTo>
                    <a:cubicBezTo>
                      <a:pt x="8106" y="11389"/>
                      <a:pt x="6939" y="12757"/>
                      <a:pt x="6171" y="14325"/>
                    </a:cubicBezTo>
                    <a:cubicBezTo>
                      <a:pt x="6171" y="14291"/>
                      <a:pt x="6138" y="14291"/>
                      <a:pt x="6138" y="14291"/>
                    </a:cubicBezTo>
                    <a:cubicBezTo>
                      <a:pt x="6071" y="14225"/>
                      <a:pt x="6038" y="14191"/>
                      <a:pt x="6005" y="14191"/>
                    </a:cubicBezTo>
                    <a:cubicBezTo>
                      <a:pt x="4037" y="12990"/>
                      <a:pt x="2102" y="11990"/>
                      <a:pt x="234" y="11156"/>
                    </a:cubicBezTo>
                    <a:cubicBezTo>
                      <a:pt x="217" y="11147"/>
                      <a:pt x="198" y="11143"/>
                      <a:pt x="179" y="11143"/>
                    </a:cubicBezTo>
                    <a:cubicBezTo>
                      <a:pt x="121" y="11143"/>
                      <a:pt x="59" y="11181"/>
                      <a:pt x="34" y="11256"/>
                    </a:cubicBezTo>
                    <a:cubicBezTo>
                      <a:pt x="0" y="11322"/>
                      <a:pt x="34" y="11423"/>
                      <a:pt x="100" y="11456"/>
                    </a:cubicBezTo>
                    <a:cubicBezTo>
                      <a:pt x="1968" y="12256"/>
                      <a:pt x="3870" y="13257"/>
                      <a:pt x="5838" y="14458"/>
                    </a:cubicBezTo>
                    <a:cubicBezTo>
                      <a:pt x="5871" y="14458"/>
                      <a:pt x="5905" y="14491"/>
                      <a:pt x="5938" y="14525"/>
                    </a:cubicBezTo>
                    <a:cubicBezTo>
                      <a:pt x="6038" y="14591"/>
                      <a:pt x="6105" y="14658"/>
                      <a:pt x="6238" y="14658"/>
                    </a:cubicBezTo>
                    <a:lnTo>
                      <a:pt x="6271" y="14658"/>
                    </a:lnTo>
                    <a:cubicBezTo>
                      <a:pt x="6338" y="14658"/>
                      <a:pt x="6405" y="14591"/>
                      <a:pt x="6438" y="14525"/>
                    </a:cubicBezTo>
                    <a:cubicBezTo>
                      <a:pt x="7172" y="12957"/>
                      <a:pt x="8340" y="11623"/>
                      <a:pt x="9507" y="10322"/>
                    </a:cubicBezTo>
                    <a:cubicBezTo>
                      <a:pt x="9907" y="9855"/>
                      <a:pt x="10308" y="9388"/>
                      <a:pt x="10708" y="8887"/>
                    </a:cubicBezTo>
                    <a:cubicBezTo>
                      <a:pt x="11842" y="7486"/>
                      <a:pt x="12876" y="5952"/>
                      <a:pt x="13710" y="4351"/>
                    </a:cubicBezTo>
                    <a:cubicBezTo>
                      <a:pt x="13910" y="3984"/>
                      <a:pt x="14077" y="3617"/>
                      <a:pt x="14244" y="3217"/>
                    </a:cubicBezTo>
                    <a:cubicBezTo>
                      <a:pt x="14411" y="2783"/>
                      <a:pt x="14611" y="2349"/>
                      <a:pt x="14844" y="1949"/>
                    </a:cubicBezTo>
                    <a:cubicBezTo>
                      <a:pt x="14944" y="1749"/>
                      <a:pt x="15078" y="1582"/>
                      <a:pt x="15245" y="1415"/>
                    </a:cubicBezTo>
                    <a:cubicBezTo>
                      <a:pt x="15578" y="1048"/>
                      <a:pt x="15912" y="715"/>
                      <a:pt x="15912" y="148"/>
                    </a:cubicBezTo>
                    <a:cubicBezTo>
                      <a:pt x="15912" y="114"/>
                      <a:pt x="15912" y="81"/>
                      <a:pt x="15845" y="48"/>
                    </a:cubicBezTo>
                    <a:cubicBezTo>
                      <a:pt x="15821" y="24"/>
                      <a:pt x="15798" y="1"/>
                      <a:pt x="15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60">
                <a:extLst>
                  <a:ext uri="{FF2B5EF4-FFF2-40B4-BE49-F238E27FC236}">
                    <a16:creationId xmlns:a16="http://schemas.microsoft.com/office/drawing/2014/main" id="{F6C8067F-9E4D-BE11-7712-F9E81EEDB7C6}"/>
                  </a:ext>
                </a:extLst>
              </p:cNvPr>
              <p:cNvSpPr/>
              <p:nvPr/>
            </p:nvSpPr>
            <p:spPr>
              <a:xfrm>
                <a:off x="2427750" y="4029675"/>
                <a:ext cx="934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49" extrusionOk="0">
                    <a:moveTo>
                      <a:pt x="179" y="1"/>
                    </a:moveTo>
                    <a:cubicBezTo>
                      <a:pt x="121" y="1"/>
                      <a:pt x="58" y="38"/>
                      <a:pt x="33" y="113"/>
                    </a:cubicBezTo>
                    <a:cubicBezTo>
                      <a:pt x="0" y="180"/>
                      <a:pt x="33" y="280"/>
                      <a:pt x="100" y="313"/>
                    </a:cubicBezTo>
                    <a:lnTo>
                      <a:pt x="3503" y="2015"/>
                    </a:lnTo>
                    <a:cubicBezTo>
                      <a:pt x="3536" y="2048"/>
                      <a:pt x="3569" y="2048"/>
                      <a:pt x="3569" y="2048"/>
                    </a:cubicBezTo>
                    <a:cubicBezTo>
                      <a:pt x="3636" y="2048"/>
                      <a:pt x="3703" y="2015"/>
                      <a:pt x="3703" y="1948"/>
                    </a:cubicBezTo>
                    <a:cubicBezTo>
                      <a:pt x="3736" y="1881"/>
                      <a:pt x="3703" y="1781"/>
                      <a:pt x="3636" y="1748"/>
                    </a:cubicBezTo>
                    <a:lnTo>
                      <a:pt x="234" y="13"/>
                    </a:lnTo>
                    <a:cubicBezTo>
                      <a:pt x="217" y="5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60">
                <a:extLst>
                  <a:ext uri="{FF2B5EF4-FFF2-40B4-BE49-F238E27FC236}">
                    <a16:creationId xmlns:a16="http://schemas.microsoft.com/office/drawing/2014/main" id="{2897E4DC-1421-CE94-ED96-709E4AD590F4}"/>
                  </a:ext>
                </a:extLst>
              </p:cNvPr>
              <p:cNvSpPr/>
              <p:nvPr/>
            </p:nvSpPr>
            <p:spPr>
              <a:xfrm>
                <a:off x="2446925" y="3985300"/>
                <a:ext cx="105925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456" extrusionOk="0">
                    <a:moveTo>
                      <a:pt x="160" y="0"/>
                    </a:moveTo>
                    <a:cubicBezTo>
                      <a:pt x="103" y="0"/>
                      <a:pt x="55" y="24"/>
                      <a:pt x="34" y="87"/>
                    </a:cubicBezTo>
                    <a:cubicBezTo>
                      <a:pt x="0" y="154"/>
                      <a:pt x="34" y="254"/>
                      <a:pt x="100" y="287"/>
                    </a:cubicBezTo>
                    <a:cubicBezTo>
                      <a:pt x="1401" y="988"/>
                      <a:pt x="2702" y="1688"/>
                      <a:pt x="3970" y="2455"/>
                    </a:cubicBezTo>
                    <a:lnTo>
                      <a:pt x="4070" y="2455"/>
                    </a:lnTo>
                    <a:cubicBezTo>
                      <a:pt x="4103" y="2455"/>
                      <a:pt x="4170" y="2422"/>
                      <a:pt x="4203" y="2389"/>
                    </a:cubicBezTo>
                    <a:cubicBezTo>
                      <a:pt x="4237" y="2289"/>
                      <a:pt x="4203" y="2222"/>
                      <a:pt x="4137" y="2155"/>
                    </a:cubicBezTo>
                    <a:cubicBezTo>
                      <a:pt x="2869" y="1421"/>
                      <a:pt x="1568" y="687"/>
                      <a:pt x="267" y="20"/>
                    </a:cubicBezTo>
                    <a:cubicBezTo>
                      <a:pt x="230" y="8"/>
                      <a:pt x="194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60">
                <a:extLst>
                  <a:ext uri="{FF2B5EF4-FFF2-40B4-BE49-F238E27FC236}">
                    <a16:creationId xmlns:a16="http://schemas.microsoft.com/office/drawing/2014/main" id="{9A090586-7FAC-342C-BB5C-4D10898B22BE}"/>
                  </a:ext>
                </a:extLst>
              </p:cNvPr>
              <p:cNvSpPr/>
              <p:nvPr/>
            </p:nvSpPr>
            <p:spPr>
              <a:xfrm>
                <a:off x="2476950" y="3962225"/>
                <a:ext cx="1317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744" extrusionOk="0">
                    <a:moveTo>
                      <a:pt x="150" y="1"/>
                    </a:moveTo>
                    <a:cubicBezTo>
                      <a:pt x="78" y="1"/>
                      <a:pt x="28" y="60"/>
                      <a:pt x="0" y="143"/>
                    </a:cubicBezTo>
                    <a:cubicBezTo>
                      <a:pt x="0" y="209"/>
                      <a:pt x="67" y="310"/>
                      <a:pt x="134" y="310"/>
                    </a:cubicBezTo>
                    <a:cubicBezTo>
                      <a:pt x="1701" y="610"/>
                      <a:pt x="3269" y="743"/>
                      <a:pt x="4837" y="743"/>
                    </a:cubicBezTo>
                    <a:lnTo>
                      <a:pt x="5104" y="743"/>
                    </a:lnTo>
                    <a:cubicBezTo>
                      <a:pt x="5204" y="743"/>
                      <a:pt x="5271" y="676"/>
                      <a:pt x="5271" y="576"/>
                    </a:cubicBezTo>
                    <a:cubicBezTo>
                      <a:pt x="5271" y="510"/>
                      <a:pt x="5204" y="443"/>
                      <a:pt x="5104" y="443"/>
                    </a:cubicBezTo>
                    <a:cubicBezTo>
                      <a:pt x="3469" y="443"/>
                      <a:pt x="1801" y="310"/>
                      <a:pt x="200" y="9"/>
                    </a:cubicBezTo>
                    <a:cubicBezTo>
                      <a:pt x="183" y="3"/>
                      <a:pt x="166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60">
                <a:extLst>
                  <a:ext uri="{FF2B5EF4-FFF2-40B4-BE49-F238E27FC236}">
                    <a16:creationId xmlns:a16="http://schemas.microsoft.com/office/drawing/2014/main" id="{752414FB-ADAD-DE83-A4B4-1BACA33D83A2}"/>
                  </a:ext>
                </a:extLst>
              </p:cNvPr>
              <p:cNvSpPr/>
              <p:nvPr/>
            </p:nvSpPr>
            <p:spPr>
              <a:xfrm>
                <a:off x="2639550" y="3793000"/>
                <a:ext cx="81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474" extrusionOk="0">
                    <a:moveTo>
                      <a:pt x="3142" y="0"/>
                    </a:moveTo>
                    <a:cubicBezTo>
                      <a:pt x="3130" y="0"/>
                      <a:pt x="3117" y="2"/>
                      <a:pt x="3103" y="7"/>
                    </a:cubicBezTo>
                    <a:lnTo>
                      <a:pt x="134" y="174"/>
                    </a:lnTo>
                    <a:cubicBezTo>
                      <a:pt x="67" y="174"/>
                      <a:pt x="1" y="240"/>
                      <a:pt x="1" y="340"/>
                    </a:cubicBezTo>
                    <a:cubicBezTo>
                      <a:pt x="1" y="407"/>
                      <a:pt x="67" y="474"/>
                      <a:pt x="134" y="474"/>
                    </a:cubicBezTo>
                    <a:lnTo>
                      <a:pt x="168" y="474"/>
                    </a:lnTo>
                    <a:lnTo>
                      <a:pt x="3136" y="307"/>
                    </a:lnTo>
                    <a:cubicBezTo>
                      <a:pt x="3203" y="307"/>
                      <a:pt x="3270" y="240"/>
                      <a:pt x="3270" y="140"/>
                    </a:cubicBezTo>
                    <a:cubicBezTo>
                      <a:pt x="3270" y="83"/>
                      <a:pt x="3220" y="0"/>
                      <a:pt x="3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60">
                <a:extLst>
                  <a:ext uri="{FF2B5EF4-FFF2-40B4-BE49-F238E27FC236}">
                    <a16:creationId xmlns:a16="http://schemas.microsoft.com/office/drawing/2014/main" id="{F902550B-1D33-EB4C-6625-00EDD32CF706}"/>
                  </a:ext>
                </a:extLst>
              </p:cNvPr>
              <p:cNvSpPr/>
              <p:nvPr/>
            </p:nvSpPr>
            <p:spPr>
              <a:xfrm>
                <a:off x="1547100" y="3784825"/>
                <a:ext cx="919025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6761" h="4771" extrusionOk="0">
                    <a:moveTo>
                      <a:pt x="36594" y="0"/>
                    </a:moveTo>
                    <a:cubicBezTo>
                      <a:pt x="26753" y="467"/>
                      <a:pt x="16546" y="667"/>
                      <a:pt x="6239" y="667"/>
                    </a:cubicBezTo>
                    <a:lnTo>
                      <a:pt x="5972" y="667"/>
                    </a:lnTo>
                    <a:cubicBezTo>
                      <a:pt x="5004" y="667"/>
                      <a:pt x="4004" y="667"/>
                      <a:pt x="3036" y="868"/>
                    </a:cubicBezTo>
                    <a:cubicBezTo>
                      <a:pt x="2569" y="968"/>
                      <a:pt x="468" y="1802"/>
                      <a:pt x="101" y="2569"/>
                    </a:cubicBezTo>
                    <a:cubicBezTo>
                      <a:pt x="1" y="2769"/>
                      <a:pt x="34" y="2936"/>
                      <a:pt x="68" y="3036"/>
                    </a:cubicBezTo>
                    <a:cubicBezTo>
                      <a:pt x="161" y="3223"/>
                      <a:pt x="391" y="3284"/>
                      <a:pt x="704" y="3284"/>
                    </a:cubicBezTo>
                    <a:cubicBezTo>
                      <a:pt x="950" y="3284"/>
                      <a:pt x="1246" y="3246"/>
                      <a:pt x="1569" y="3203"/>
                    </a:cubicBezTo>
                    <a:cubicBezTo>
                      <a:pt x="1702" y="3169"/>
                      <a:pt x="1836" y="3169"/>
                      <a:pt x="1936" y="3169"/>
                    </a:cubicBezTo>
                    <a:cubicBezTo>
                      <a:pt x="2111" y="3161"/>
                      <a:pt x="2286" y="3157"/>
                      <a:pt x="2461" y="3157"/>
                    </a:cubicBezTo>
                    <a:cubicBezTo>
                      <a:pt x="2986" y="3157"/>
                      <a:pt x="3512" y="3194"/>
                      <a:pt x="4037" y="3269"/>
                    </a:cubicBezTo>
                    <a:cubicBezTo>
                      <a:pt x="4704" y="3369"/>
                      <a:pt x="5405" y="3536"/>
                      <a:pt x="6072" y="3703"/>
                    </a:cubicBezTo>
                    <a:cubicBezTo>
                      <a:pt x="6405" y="3770"/>
                      <a:pt x="6706" y="3836"/>
                      <a:pt x="7006" y="3903"/>
                    </a:cubicBezTo>
                    <a:cubicBezTo>
                      <a:pt x="9274" y="4370"/>
                      <a:pt x="11609" y="4570"/>
                      <a:pt x="13811" y="4770"/>
                    </a:cubicBezTo>
                    <a:cubicBezTo>
                      <a:pt x="13911" y="4770"/>
                      <a:pt x="13978" y="4704"/>
                      <a:pt x="13978" y="4637"/>
                    </a:cubicBezTo>
                    <a:cubicBezTo>
                      <a:pt x="13978" y="4537"/>
                      <a:pt x="13911" y="4470"/>
                      <a:pt x="13811" y="4470"/>
                    </a:cubicBezTo>
                    <a:cubicBezTo>
                      <a:pt x="11643" y="4270"/>
                      <a:pt x="9308" y="4036"/>
                      <a:pt x="7073" y="3603"/>
                    </a:cubicBezTo>
                    <a:cubicBezTo>
                      <a:pt x="6772" y="3503"/>
                      <a:pt x="6472" y="3469"/>
                      <a:pt x="6139" y="3369"/>
                    </a:cubicBezTo>
                    <a:cubicBezTo>
                      <a:pt x="5471" y="3236"/>
                      <a:pt x="4771" y="3069"/>
                      <a:pt x="4070" y="2969"/>
                    </a:cubicBezTo>
                    <a:cubicBezTo>
                      <a:pt x="3370" y="2869"/>
                      <a:pt x="2636" y="2836"/>
                      <a:pt x="1902" y="2836"/>
                    </a:cubicBezTo>
                    <a:cubicBezTo>
                      <a:pt x="1836" y="2836"/>
                      <a:pt x="1669" y="2869"/>
                      <a:pt x="1502" y="2902"/>
                    </a:cubicBezTo>
                    <a:cubicBezTo>
                      <a:pt x="1336" y="2923"/>
                      <a:pt x="962" y="2970"/>
                      <a:pt x="688" y="2970"/>
                    </a:cubicBezTo>
                    <a:cubicBezTo>
                      <a:pt x="523" y="2970"/>
                      <a:pt x="393" y="2953"/>
                      <a:pt x="368" y="2902"/>
                    </a:cubicBezTo>
                    <a:cubicBezTo>
                      <a:pt x="334" y="2869"/>
                      <a:pt x="334" y="2802"/>
                      <a:pt x="368" y="2702"/>
                    </a:cubicBezTo>
                    <a:cubicBezTo>
                      <a:pt x="668" y="2102"/>
                      <a:pt x="2569" y="1301"/>
                      <a:pt x="3103" y="1168"/>
                    </a:cubicBezTo>
                    <a:cubicBezTo>
                      <a:pt x="4037" y="968"/>
                      <a:pt x="5004" y="968"/>
                      <a:pt x="5972" y="968"/>
                    </a:cubicBezTo>
                    <a:lnTo>
                      <a:pt x="6239" y="968"/>
                    </a:lnTo>
                    <a:cubicBezTo>
                      <a:pt x="6885" y="970"/>
                      <a:pt x="7532" y="971"/>
                      <a:pt x="8178" y="971"/>
                    </a:cubicBezTo>
                    <a:cubicBezTo>
                      <a:pt x="17826" y="971"/>
                      <a:pt x="27373" y="738"/>
                      <a:pt x="36627" y="300"/>
                    </a:cubicBezTo>
                    <a:cubicBezTo>
                      <a:pt x="36694" y="300"/>
                      <a:pt x="36760" y="234"/>
                      <a:pt x="36760" y="167"/>
                    </a:cubicBezTo>
                    <a:cubicBezTo>
                      <a:pt x="36760" y="67"/>
                      <a:pt x="36694" y="0"/>
                      <a:pt x="36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60">
                <a:extLst>
                  <a:ext uri="{FF2B5EF4-FFF2-40B4-BE49-F238E27FC236}">
                    <a16:creationId xmlns:a16="http://schemas.microsoft.com/office/drawing/2014/main" id="{6818F236-F4C9-3870-B4A9-27073C25DF5B}"/>
                  </a:ext>
                </a:extLst>
              </p:cNvPr>
              <p:cNvSpPr/>
              <p:nvPr/>
            </p:nvSpPr>
            <p:spPr>
              <a:xfrm>
                <a:off x="1886525" y="3881800"/>
                <a:ext cx="1476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2393" extrusionOk="0">
                    <a:moveTo>
                      <a:pt x="1194" y="0"/>
                    </a:moveTo>
                    <a:cubicBezTo>
                      <a:pt x="955" y="0"/>
                      <a:pt x="836" y="43"/>
                      <a:pt x="701" y="124"/>
                    </a:cubicBezTo>
                    <a:cubicBezTo>
                      <a:pt x="401" y="291"/>
                      <a:pt x="0" y="591"/>
                      <a:pt x="67" y="925"/>
                    </a:cubicBezTo>
                    <a:cubicBezTo>
                      <a:pt x="134" y="1425"/>
                      <a:pt x="1101" y="1625"/>
                      <a:pt x="2702" y="1925"/>
                    </a:cubicBezTo>
                    <a:cubicBezTo>
                      <a:pt x="3436" y="2059"/>
                      <a:pt x="4170" y="2192"/>
                      <a:pt x="4704" y="2359"/>
                    </a:cubicBezTo>
                    <a:cubicBezTo>
                      <a:pt x="4704" y="2392"/>
                      <a:pt x="4737" y="2392"/>
                      <a:pt x="4737" y="2392"/>
                    </a:cubicBezTo>
                    <a:cubicBezTo>
                      <a:pt x="4804" y="2392"/>
                      <a:pt x="4870" y="2359"/>
                      <a:pt x="4904" y="2292"/>
                    </a:cubicBezTo>
                    <a:cubicBezTo>
                      <a:pt x="4937" y="2192"/>
                      <a:pt x="4870" y="2092"/>
                      <a:pt x="4804" y="2092"/>
                    </a:cubicBezTo>
                    <a:cubicBezTo>
                      <a:pt x="4270" y="1892"/>
                      <a:pt x="3503" y="1759"/>
                      <a:pt x="2736" y="1592"/>
                    </a:cubicBezTo>
                    <a:cubicBezTo>
                      <a:pt x="1768" y="1425"/>
                      <a:pt x="434" y="1192"/>
                      <a:pt x="367" y="858"/>
                    </a:cubicBezTo>
                    <a:cubicBezTo>
                      <a:pt x="367" y="825"/>
                      <a:pt x="367" y="691"/>
                      <a:pt x="868" y="391"/>
                    </a:cubicBezTo>
                    <a:cubicBezTo>
                      <a:pt x="952" y="343"/>
                      <a:pt x="1036" y="316"/>
                      <a:pt x="1208" y="316"/>
                    </a:cubicBezTo>
                    <a:cubicBezTo>
                      <a:pt x="1513" y="316"/>
                      <a:pt x="2093" y="399"/>
                      <a:pt x="3436" y="591"/>
                    </a:cubicBezTo>
                    <a:cubicBezTo>
                      <a:pt x="4036" y="691"/>
                      <a:pt x="4770" y="791"/>
                      <a:pt x="5704" y="925"/>
                    </a:cubicBezTo>
                    <a:cubicBezTo>
                      <a:pt x="5722" y="931"/>
                      <a:pt x="5739" y="933"/>
                      <a:pt x="5754" y="933"/>
                    </a:cubicBezTo>
                    <a:cubicBezTo>
                      <a:pt x="5827" y="933"/>
                      <a:pt x="5877" y="874"/>
                      <a:pt x="5904" y="791"/>
                    </a:cubicBezTo>
                    <a:cubicBezTo>
                      <a:pt x="5904" y="725"/>
                      <a:pt x="5838" y="624"/>
                      <a:pt x="5771" y="624"/>
                    </a:cubicBezTo>
                    <a:cubicBezTo>
                      <a:pt x="4804" y="491"/>
                      <a:pt x="4070" y="358"/>
                      <a:pt x="3469" y="291"/>
                    </a:cubicBezTo>
                    <a:cubicBezTo>
                      <a:pt x="2160" y="92"/>
                      <a:pt x="154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60">
                <a:extLst>
                  <a:ext uri="{FF2B5EF4-FFF2-40B4-BE49-F238E27FC236}">
                    <a16:creationId xmlns:a16="http://schemas.microsoft.com/office/drawing/2014/main" id="{58C0E31B-CA2A-7733-F3CD-E605D0F5B787}"/>
                  </a:ext>
                </a:extLst>
              </p:cNvPr>
              <p:cNvSpPr/>
              <p:nvPr/>
            </p:nvSpPr>
            <p:spPr>
              <a:xfrm>
                <a:off x="1648850" y="3804000"/>
                <a:ext cx="7830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1323" h="1068" extrusionOk="0">
                    <a:moveTo>
                      <a:pt x="31156" y="0"/>
                    </a:moveTo>
                    <a:cubicBezTo>
                      <a:pt x="20882" y="334"/>
                      <a:pt x="10441" y="601"/>
                      <a:pt x="134" y="734"/>
                    </a:cubicBezTo>
                    <a:cubicBezTo>
                      <a:pt x="67" y="734"/>
                      <a:pt x="0" y="801"/>
                      <a:pt x="0" y="901"/>
                    </a:cubicBezTo>
                    <a:cubicBezTo>
                      <a:pt x="0" y="968"/>
                      <a:pt x="67" y="1068"/>
                      <a:pt x="167" y="1068"/>
                    </a:cubicBezTo>
                    <a:cubicBezTo>
                      <a:pt x="10441" y="901"/>
                      <a:pt x="20882" y="668"/>
                      <a:pt x="31156" y="301"/>
                    </a:cubicBezTo>
                    <a:cubicBezTo>
                      <a:pt x="31256" y="301"/>
                      <a:pt x="31323" y="234"/>
                      <a:pt x="31323" y="134"/>
                    </a:cubicBezTo>
                    <a:cubicBezTo>
                      <a:pt x="31323" y="67"/>
                      <a:pt x="31256" y="0"/>
                      <a:pt x="3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60">
                <a:extLst>
                  <a:ext uri="{FF2B5EF4-FFF2-40B4-BE49-F238E27FC236}">
                    <a16:creationId xmlns:a16="http://schemas.microsoft.com/office/drawing/2014/main" id="{38938EAD-F3EE-EA9F-5DBA-55DF957EF8FF}"/>
                  </a:ext>
                </a:extLst>
              </p:cNvPr>
              <p:cNvSpPr/>
              <p:nvPr/>
            </p:nvSpPr>
            <p:spPr>
              <a:xfrm>
                <a:off x="1703900" y="3854875"/>
                <a:ext cx="1693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968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cubicBezTo>
                      <a:pt x="0" y="234"/>
                      <a:pt x="67" y="300"/>
                      <a:pt x="167" y="300"/>
                    </a:cubicBezTo>
                    <a:cubicBezTo>
                      <a:pt x="1534" y="334"/>
                      <a:pt x="2935" y="501"/>
                      <a:pt x="4303" y="734"/>
                    </a:cubicBezTo>
                    <a:lnTo>
                      <a:pt x="4503" y="801"/>
                    </a:lnTo>
                    <a:cubicBezTo>
                      <a:pt x="5037" y="868"/>
                      <a:pt x="5571" y="968"/>
                      <a:pt x="6104" y="968"/>
                    </a:cubicBezTo>
                    <a:lnTo>
                      <a:pt x="6605" y="968"/>
                    </a:lnTo>
                    <a:cubicBezTo>
                      <a:pt x="6705" y="934"/>
                      <a:pt x="6772" y="868"/>
                      <a:pt x="6738" y="767"/>
                    </a:cubicBezTo>
                    <a:cubicBezTo>
                      <a:pt x="6738" y="701"/>
                      <a:pt x="6638" y="634"/>
                      <a:pt x="6571" y="634"/>
                    </a:cubicBezTo>
                    <a:cubicBezTo>
                      <a:pt x="6405" y="659"/>
                      <a:pt x="6238" y="669"/>
                      <a:pt x="6071" y="669"/>
                    </a:cubicBezTo>
                    <a:cubicBezTo>
                      <a:pt x="5571" y="669"/>
                      <a:pt x="5070" y="576"/>
                      <a:pt x="4570" y="501"/>
                    </a:cubicBezTo>
                    <a:lnTo>
                      <a:pt x="4370" y="434"/>
                    </a:lnTo>
                    <a:cubicBezTo>
                      <a:pt x="2969" y="200"/>
                      <a:pt x="1568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60">
                <a:extLst>
                  <a:ext uri="{FF2B5EF4-FFF2-40B4-BE49-F238E27FC236}">
                    <a16:creationId xmlns:a16="http://schemas.microsoft.com/office/drawing/2014/main" id="{2EF3C1C7-A95B-6FD8-2652-5F52ED85AD09}"/>
                  </a:ext>
                </a:extLst>
              </p:cNvPr>
              <p:cNvSpPr/>
              <p:nvPr/>
            </p:nvSpPr>
            <p:spPr>
              <a:xfrm>
                <a:off x="2015775" y="3939100"/>
                <a:ext cx="1826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735" extrusionOk="0">
                    <a:moveTo>
                      <a:pt x="234" y="0"/>
                    </a:moveTo>
                    <a:cubicBezTo>
                      <a:pt x="134" y="0"/>
                      <a:pt x="67" y="34"/>
                      <a:pt x="34" y="134"/>
                    </a:cubicBezTo>
                    <a:cubicBezTo>
                      <a:pt x="1" y="234"/>
                      <a:pt x="67" y="301"/>
                      <a:pt x="167" y="301"/>
                    </a:cubicBezTo>
                    <a:lnTo>
                      <a:pt x="1168" y="501"/>
                    </a:lnTo>
                    <a:cubicBezTo>
                      <a:pt x="3136" y="868"/>
                      <a:pt x="5171" y="1235"/>
                      <a:pt x="7106" y="1702"/>
                    </a:cubicBezTo>
                    <a:cubicBezTo>
                      <a:pt x="7106" y="1735"/>
                      <a:pt x="7106" y="1735"/>
                      <a:pt x="7139" y="1735"/>
                    </a:cubicBezTo>
                    <a:cubicBezTo>
                      <a:pt x="7206" y="1735"/>
                      <a:pt x="7272" y="1668"/>
                      <a:pt x="7272" y="1601"/>
                    </a:cubicBezTo>
                    <a:cubicBezTo>
                      <a:pt x="7306" y="1535"/>
                      <a:pt x="7239" y="1435"/>
                      <a:pt x="7172" y="1401"/>
                    </a:cubicBezTo>
                    <a:cubicBezTo>
                      <a:pt x="5238" y="934"/>
                      <a:pt x="3203" y="567"/>
                      <a:pt x="1235" y="200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60">
                <a:extLst>
                  <a:ext uri="{FF2B5EF4-FFF2-40B4-BE49-F238E27FC236}">
                    <a16:creationId xmlns:a16="http://schemas.microsoft.com/office/drawing/2014/main" id="{96EA21AC-7DF9-FF8F-134D-24A853DA9F12}"/>
                  </a:ext>
                </a:extLst>
              </p:cNvPr>
              <p:cNvSpPr/>
              <p:nvPr/>
            </p:nvSpPr>
            <p:spPr>
              <a:xfrm>
                <a:off x="2049125" y="3902400"/>
                <a:ext cx="17932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1202" extrusionOk="0">
                    <a:moveTo>
                      <a:pt x="168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34"/>
                      <a:pt x="34" y="301"/>
                      <a:pt x="134" y="301"/>
                    </a:cubicBezTo>
                    <a:cubicBezTo>
                      <a:pt x="1235" y="434"/>
                      <a:pt x="2403" y="601"/>
                      <a:pt x="3570" y="768"/>
                    </a:cubicBezTo>
                    <a:cubicBezTo>
                      <a:pt x="4704" y="901"/>
                      <a:pt x="5872" y="1068"/>
                      <a:pt x="7006" y="1201"/>
                    </a:cubicBezTo>
                    <a:cubicBezTo>
                      <a:pt x="7106" y="1201"/>
                      <a:pt x="7173" y="1135"/>
                      <a:pt x="7173" y="1068"/>
                    </a:cubicBezTo>
                    <a:cubicBezTo>
                      <a:pt x="7173" y="968"/>
                      <a:pt x="7106" y="901"/>
                      <a:pt x="7039" y="901"/>
                    </a:cubicBezTo>
                    <a:cubicBezTo>
                      <a:pt x="5905" y="734"/>
                      <a:pt x="4771" y="601"/>
                      <a:pt x="3603" y="434"/>
                    </a:cubicBezTo>
                    <a:cubicBezTo>
                      <a:pt x="2436" y="301"/>
                      <a:pt x="1302" y="134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60">
                <a:extLst>
                  <a:ext uri="{FF2B5EF4-FFF2-40B4-BE49-F238E27FC236}">
                    <a16:creationId xmlns:a16="http://schemas.microsoft.com/office/drawing/2014/main" id="{05C6B076-B564-5E89-F029-4E8649D50F40}"/>
                  </a:ext>
                </a:extLst>
              </p:cNvPr>
              <p:cNvSpPr/>
              <p:nvPr/>
            </p:nvSpPr>
            <p:spPr>
              <a:xfrm>
                <a:off x="2207575" y="3980800"/>
                <a:ext cx="1735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1735" extrusionOk="0">
                    <a:moveTo>
                      <a:pt x="201" y="0"/>
                    </a:moveTo>
                    <a:cubicBezTo>
                      <a:pt x="101" y="0"/>
                      <a:pt x="34" y="67"/>
                      <a:pt x="34" y="134"/>
                    </a:cubicBezTo>
                    <a:cubicBezTo>
                      <a:pt x="1" y="234"/>
                      <a:pt x="67" y="300"/>
                      <a:pt x="168" y="300"/>
                    </a:cubicBezTo>
                    <a:cubicBezTo>
                      <a:pt x="1202" y="434"/>
                      <a:pt x="2169" y="667"/>
                      <a:pt x="2936" y="867"/>
                    </a:cubicBezTo>
                    <a:cubicBezTo>
                      <a:pt x="3100" y="922"/>
                      <a:pt x="3285" y="976"/>
                      <a:pt x="3493" y="976"/>
                    </a:cubicBezTo>
                    <a:cubicBezTo>
                      <a:pt x="3540" y="976"/>
                      <a:pt x="3588" y="974"/>
                      <a:pt x="3637" y="968"/>
                    </a:cubicBezTo>
                    <a:cubicBezTo>
                      <a:pt x="3837" y="934"/>
                      <a:pt x="4070" y="801"/>
                      <a:pt x="4170" y="601"/>
                    </a:cubicBezTo>
                    <a:cubicBezTo>
                      <a:pt x="4571" y="767"/>
                      <a:pt x="4971" y="934"/>
                      <a:pt x="5338" y="1134"/>
                    </a:cubicBezTo>
                    <a:cubicBezTo>
                      <a:pt x="5805" y="1301"/>
                      <a:pt x="6239" y="1501"/>
                      <a:pt x="6672" y="1701"/>
                    </a:cubicBezTo>
                    <a:cubicBezTo>
                      <a:pt x="6706" y="1701"/>
                      <a:pt x="6739" y="1735"/>
                      <a:pt x="6739" y="1735"/>
                    </a:cubicBezTo>
                    <a:cubicBezTo>
                      <a:pt x="6806" y="1735"/>
                      <a:pt x="6872" y="1668"/>
                      <a:pt x="6906" y="1635"/>
                    </a:cubicBezTo>
                    <a:cubicBezTo>
                      <a:pt x="6939" y="1535"/>
                      <a:pt x="6906" y="1468"/>
                      <a:pt x="6806" y="1435"/>
                    </a:cubicBezTo>
                    <a:cubicBezTo>
                      <a:pt x="6372" y="1234"/>
                      <a:pt x="5938" y="1034"/>
                      <a:pt x="5471" y="834"/>
                    </a:cubicBezTo>
                    <a:cubicBezTo>
                      <a:pt x="5038" y="634"/>
                      <a:pt x="4571" y="434"/>
                      <a:pt x="4137" y="234"/>
                    </a:cubicBezTo>
                    <a:cubicBezTo>
                      <a:pt x="4104" y="234"/>
                      <a:pt x="4037" y="234"/>
                      <a:pt x="4004" y="267"/>
                    </a:cubicBezTo>
                    <a:cubicBezTo>
                      <a:pt x="3970" y="267"/>
                      <a:pt x="3937" y="334"/>
                      <a:pt x="3937" y="367"/>
                    </a:cubicBezTo>
                    <a:cubicBezTo>
                      <a:pt x="3904" y="534"/>
                      <a:pt x="3737" y="634"/>
                      <a:pt x="3603" y="667"/>
                    </a:cubicBezTo>
                    <a:cubicBezTo>
                      <a:pt x="3567" y="673"/>
                      <a:pt x="3530" y="676"/>
                      <a:pt x="3493" y="676"/>
                    </a:cubicBezTo>
                    <a:cubicBezTo>
                      <a:pt x="3330" y="676"/>
                      <a:pt x="3166" y="622"/>
                      <a:pt x="3003" y="567"/>
                    </a:cubicBezTo>
                    <a:cubicBezTo>
                      <a:pt x="2236" y="367"/>
                      <a:pt x="1268" y="10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60">
                <a:extLst>
                  <a:ext uri="{FF2B5EF4-FFF2-40B4-BE49-F238E27FC236}">
                    <a16:creationId xmlns:a16="http://schemas.microsoft.com/office/drawing/2014/main" id="{83E41E4C-4333-6527-5B24-B07DEB02973D}"/>
                  </a:ext>
                </a:extLst>
              </p:cNvPr>
              <p:cNvSpPr/>
              <p:nvPr/>
            </p:nvSpPr>
            <p:spPr>
              <a:xfrm>
                <a:off x="2246775" y="3930750"/>
                <a:ext cx="86750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736" extrusionOk="0">
                    <a:moveTo>
                      <a:pt x="167" y="1"/>
                    </a:moveTo>
                    <a:cubicBezTo>
                      <a:pt x="101" y="1"/>
                      <a:pt x="1" y="67"/>
                      <a:pt x="1" y="134"/>
                    </a:cubicBezTo>
                    <a:cubicBezTo>
                      <a:pt x="1" y="234"/>
                      <a:pt x="34" y="301"/>
                      <a:pt x="134" y="334"/>
                    </a:cubicBezTo>
                    <a:cubicBezTo>
                      <a:pt x="968" y="468"/>
                      <a:pt x="1902" y="568"/>
                      <a:pt x="3036" y="635"/>
                    </a:cubicBezTo>
                    <a:cubicBezTo>
                      <a:pt x="2903" y="935"/>
                      <a:pt x="2769" y="1235"/>
                      <a:pt x="2702" y="1569"/>
                    </a:cubicBezTo>
                    <a:cubicBezTo>
                      <a:pt x="2702" y="1635"/>
                      <a:pt x="2736" y="1735"/>
                      <a:pt x="2836" y="1735"/>
                    </a:cubicBezTo>
                    <a:lnTo>
                      <a:pt x="2869" y="1735"/>
                    </a:lnTo>
                    <a:cubicBezTo>
                      <a:pt x="2936" y="1735"/>
                      <a:pt x="3003" y="1702"/>
                      <a:pt x="3036" y="1635"/>
                    </a:cubicBezTo>
                    <a:cubicBezTo>
                      <a:pt x="3103" y="1268"/>
                      <a:pt x="3236" y="901"/>
                      <a:pt x="3436" y="568"/>
                    </a:cubicBezTo>
                    <a:cubicBezTo>
                      <a:pt x="3470" y="534"/>
                      <a:pt x="3470" y="468"/>
                      <a:pt x="3436" y="434"/>
                    </a:cubicBezTo>
                    <a:cubicBezTo>
                      <a:pt x="3403" y="368"/>
                      <a:pt x="3370" y="334"/>
                      <a:pt x="3303" y="334"/>
                    </a:cubicBezTo>
                    <a:cubicBezTo>
                      <a:pt x="2035" y="268"/>
                      <a:pt x="1068" y="168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60">
                <a:extLst>
                  <a:ext uri="{FF2B5EF4-FFF2-40B4-BE49-F238E27FC236}">
                    <a16:creationId xmlns:a16="http://schemas.microsoft.com/office/drawing/2014/main" id="{7BE3A66F-F561-EADE-9898-2A2D45522C80}"/>
                  </a:ext>
                </a:extLst>
              </p:cNvPr>
              <p:cNvSpPr/>
              <p:nvPr/>
            </p:nvSpPr>
            <p:spPr>
              <a:xfrm>
                <a:off x="2342675" y="3958050"/>
                <a:ext cx="47550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877" extrusionOk="0">
                    <a:moveTo>
                      <a:pt x="195" y="1"/>
                    </a:moveTo>
                    <a:cubicBezTo>
                      <a:pt x="133" y="1"/>
                      <a:pt x="61" y="55"/>
                      <a:pt x="34" y="110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634" y="510"/>
                      <a:pt x="1168" y="710"/>
                      <a:pt x="1702" y="877"/>
                    </a:cubicBezTo>
                    <a:lnTo>
                      <a:pt x="1735" y="877"/>
                    </a:lnTo>
                    <a:cubicBezTo>
                      <a:pt x="1802" y="877"/>
                      <a:pt x="1869" y="843"/>
                      <a:pt x="1869" y="777"/>
                    </a:cubicBezTo>
                    <a:cubicBezTo>
                      <a:pt x="1902" y="677"/>
                      <a:pt x="1869" y="610"/>
                      <a:pt x="1769" y="577"/>
                    </a:cubicBezTo>
                    <a:cubicBezTo>
                      <a:pt x="1268" y="410"/>
                      <a:pt x="734" y="210"/>
                      <a:pt x="234" y="10"/>
                    </a:cubicBezTo>
                    <a:cubicBezTo>
                      <a:pt x="222" y="3"/>
                      <a:pt x="208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60">
                <a:extLst>
                  <a:ext uri="{FF2B5EF4-FFF2-40B4-BE49-F238E27FC236}">
                    <a16:creationId xmlns:a16="http://schemas.microsoft.com/office/drawing/2014/main" id="{CD88EF31-2B9E-8E7E-E318-4D55CBC5AA7A}"/>
                  </a:ext>
                </a:extLst>
              </p:cNvPr>
              <p:cNvSpPr/>
              <p:nvPr/>
            </p:nvSpPr>
            <p:spPr>
              <a:xfrm>
                <a:off x="2371875" y="3835625"/>
                <a:ext cx="79250" cy="109325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373" extrusionOk="0">
                    <a:moveTo>
                      <a:pt x="2982" y="0"/>
                    </a:moveTo>
                    <a:cubicBezTo>
                      <a:pt x="2931" y="0"/>
                      <a:pt x="2877" y="28"/>
                      <a:pt x="2835" y="70"/>
                    </a:cubicBezTo>
                    <a:cubicBezTo>
                      <a:pt x="2002" y="1471"/>
                      <a:pt x="1101" y="2838"/>
                      <a:pt x="67" y="4106"/>
                    </a:cubicBezTo>
                    <a:cubicBezTo>
                      <a:pt x="0" y="4173"/>
                      <a:pt x="33" y="4273"/>
                      <a:pt x="100" y="4339"/>
                    </a:cubicBezTo>
                    <a:cubicBezTo>
                      <a:pt x="134" y="4339"/>
                      <a:pt x="167" y="4373"/>
                      <a:pt x="200" y="4373"/>
                    </a:cubicBezTo>
                    <a:cubicBezTo>
                      <a:pt x="234" y="4373"/>
                      <a:pt x="267" y="4339"/>
                      <a:pt x="300" y="4306"/>
                    </a:cubicBezTo>
                    <a:cubicBezTo>
                      <a:pt x="1334" y="3005"/>
                      <a:pt x="2268" y="1671"/>
                      <a:pt x="3102" y="237"/>
                    </a:cubicBezTo>
                    <a:cubicBezTo>
                      <a:pt x="3169" y="170"/>
                      <a:pt x="3136" y="70"/>
                      <a:pt x="3069" y="36"/>
                    </a:cubicBezTo>
                    <a:cubicBezTo>
                      <a:pt x="3043" y="11"/>
                      <a:pt x="3013" y="0"/>
                      <a:pt x="2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60">
                <a:extLst>
                  <a:ext uri="{FF2B5EF4-FFF2-40B4-BE49-F238E27FC236}">
                    <a16:creationId xmlns:a16="http://schemas.microsoft.com/office/drawing/2014/main" id="{E35381D7-8BDF-BE8F-BB2E-B50B6E94CCE9}"/>
                  </a:ext>
                </a:extLst>
              </p:cNvPr>
              <p:cNvSpPr/>
              <p:nvPr/>
            </p:nvSpPr>
            <p:spPr>
              <a:xfrm>
                <a:off x="2401875" y="3897325"/>
                <a:ext cx="392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72" extrusionOk="0">
                    <a:moveTo>
                      <a:pt x="1389" y="0"/>
                    </a:moveTo>
                    <a:cubicBezTo>
                      <a:pt x="1358" y="0"/>
                      <a:pt x="1327" y="11"/>
                      <a:pt x="1302" y="37"/>
                    </a:cubicBezTo>
                    <a:lnTo>
                      <a:pt x="101" y="1104"/>
                    </a:lnTo>
                    <a:cubicBezTo>
                      <a:pt x="34" y="1138"/>
                      <a:pt x="1" y="1238"/>
                      <a:pt x="68" y="1304"/>
                    </a:cubicBezTo>
                    <a:cubicBezTo>
                      <a:pt x="101" y="1338"/>
                      <a:pt x="134" y="1371"/>
                      <a:pt x="201" y="1371"/>
                    </a:cubicBezTo>
                    <a:cubicBezTo>
                      <a:pt x="234" y="1371"/>
                      <a:pt x="268" y="1371"/>
                      <a:pt x="301" y="1338"/>
                    </a:cubicBezTo>
                    <a:lnTo>
                      <a:pt x="1502" y="270"/>
                    </a:lnTo>
                    <a:cubicBezTo>
                      <a:pt x="1569" y="204"/>
                      <a:pt x="1569" y="137"/>
                      <a:pt x="1535" y="70"/>
                    </a:cubicBezTo>
                    <a:cubicBezTo>
                      <a:pt x="1494" y="29"/>
                      <a:pt x="1440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60">
                <a:extLst>
                  <a:ext uri="{FF2B5EF4-FFF2-40B4-BE49-F238E27FC236}">
                    <a16:creationId xmlns:a16="http://schemas.microsoft.com/office/drawing/2014/main" id="{6A36F310-1DBE-6EBF-76FA-913530C6009A}"/>
                  </a:ext>
                </a:extLst>
              </p:cNvPr>
              <p:cNvSpPr/>
              <p:nvPr/>
            </p:nvSpPr>
            <p:spPr>
              <a:xfrm>
                <a:off x="2467775" y="3728200"/>
                <a:ext cx="485375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2580" extrusionOk="0">
                    <a:moveTo>
                      <a:pt x="13455" y="1"/>
                    </a:moveTo>
                    <a:cubicBezTo>
                      <a:pt x="12809" y="1"/>
                      <a:pt x="12053" y="548"/>
                      <a:pt x="11141" y="1665"/>
                    </a:cubicBezTo>
                    <a:cubicBezTo>
                      <a:pt x="11075" y="1732"/>
                      <a:pt x="11108" y="1832"/>
                      <a:pt x="11175" y="1865"/>
                    </a:cubicBezTo>
                    <a:cubicBezTo>
                      <a:pt x="11208" y="1898"/>
                      <a:pt x="11250" y="1915"/>
                      <a:pt x="11287" y="1915"/>
                    </a:cubicBezTo>
                    <a:cubicBezTo>
                      <a:pt x="11325" y="1915"/>
                      <a:pt x="11358" y="1898"/>
                      <a:pt x="11375" y="1865"/>
                    </a:cubicBezTo>
                    <a:cubicBezTo>
                      <a:pt x="12231" y="825"/>
                      <a:pt x="12947" y="318"/>
                      <a:pt x="13498" y="318"/>
                    </a:cubicBezTo>
                    <a:cubicBezTo>
                      <a:pt x="13548" y="318"/>
                      <a:pt x="13596" y="322"/>
                      <a:pt x="13643" y="331"/>
                    </a:cubicBezTo>
                    <a:cubicBezTo>
                      <a:pt x="14444" y="497"/>
                      <a:pt x="14844" y="1932"/>
                      <a:pt x="15111" y="2866"/>
                    </a:cubicBezTo>
                    <a:cubicBezTo>
                      <a:pt x="15211" y="3266"/>
                      <a:pt x="15278" y="3600"/>
                      <a:pt x="15378" y="3766"/>
                    </a:cubicBezTo>
                    <a:cubicBezTo>
                      <a:pt x="15587" y="4148"/>
                      <a:pt x="16001" y="4284"/>
                      <a:pt x="16490" y="4284"/>
                    </a:cubicBezTo>
                    <a:cubicBezTo>
                      <a:pt x="17326" y="4284"/>
                      <a:pt x="18382" y="3885"/>
                      <a:pt x="19014" y="3633"/>
                    </a:cubicBezTo>
                    <a:lnTo>
                      <a:pt x="19014" y="3633"/>
                    </a:lnTo>
                    <a:cubicBezTo>
                      <a:pt x="16812" y="10304"/>
                      <a:pt x="6805" y="21779"/>
                      <a:pt x="4637" y="22246"/>
                    </a:cubicBezTo>
                    <a:cubicBezTo>
                      <a:pt x="4554" y="22260"/>
                      <a:pt x="4477" y="22268"/>
                      <a:pt x="4405" y="22268"/>
                    </a:cubicBezTo>
                    <a:cubicBezTo>
                      <a:pt x="4304" y="22268"/>
                      <a:pt x="4215" y="22252"/>
                      <a:pt x="4136" y="22213"/>
                    </a:cubicBezTo>
                    <a:cubicBezTo>
                      <a:pt x="3970" y="22079"/>
                      <a:pt x="3903" y="21813"/>
                      <a:pt x="3870" y="21546"/>
                    </a:cubicBezTo>
                    <a:cubicBezTo>
                      <a:pt x="3803" y="21379"/>
                      <a:pt x="3770" y="21212"/>
                      <a:pt x="3703" y="21079"/>
                    </a:cubicBezTo>
                    <a:cubicBezTo>
                      <a:pt x="3510" y="20798"/>
                      <a:pt x="3262" y="20711"/>
                      <a:pt x="2992" y="20711"/>
                    </a:cubicBezTo>
                    <a:cubicBezTo>
                      <a:pt x="2749" y="20711"/>
                      <a:pt x="2488" y="20782"/>
                      <a:pt x="2235" y="20845"/>
                    </a:cubicBezTo>
                    <a:cubicBezTo>
                      <a:pt x="2003" y="20892"/>
                      <a:pt x="1755" y="20954"/>
                      <a:pt x="1535" y="20954"/>
                    </a:cubicBezTo>
                    <a:cubicBezTo>
                      <a:pt x="1439" y="20954"/>
                      <a:pt x="1349" y="20942"/>
                      <a:pt x="1268" y="20912"/>
                    </a:cubicBezTo>
                    <a:cubicBezTo>
                      <a:pt x="968" y="20812"/>
                      <a:pt x="767" y="20578"/>
                      <a:pt x="667" y="20278"/>
                    </a:cubicBezTo>
                    <a:cubicBezTo>
                      <a:pt x="334" y="19377"/>
                      <a:pt x="767" y="17743"/>
                      <a:pt x="1868" y="15808"/>
                    </a:cubicBezTo>
                    <a:cubicBezTo>
                      <a:pt x="1902" y="15742"/>
                      <a:pt x="1868" y="15641"/>
                      <a:pt x="1801" y="15575"/>
                    </a:cubicBezTo>
                    <a:cubicBezTo>
                      <a:pt x="1784" y="15566"/>
                      <a:pt x="1763" y="15562"/>
                      <a:pt x="1743" y="15562"/>
                    </a:cubicBezTo>
                    <a:cubicBezTo>
                      <a:pt x="1686" y="15562"/>
                      <a:pt x="1626" y="15593"/>
                      <a:pt x="1601" y="15641"/>
                    </a:cubicBezTo>
                    <a:cubicBezTo>
                      <a:pt x="434" y="17676"/>
                      <a:pt x="0" y="19377"/>
                      <a:pt x="367" y="20378"/>
                    </a:cubicBezTo>
                    <a:cubicBezTo>
                      <a:pt x="501" y="20778"/>
                      <a:pt x="767" y="21045"/>
                      <a:pt x="1168" y="21212"/>
                    </a:cubicBezTo>
                    <a:cubicBezTo>
                      <a:pt x="1294" y="21258"/>
                      <a:pt x="1425" y="21276"/>
                      <a:pt x="1558" y="21276"/>
                    </a:cubicBezTo>
                    <a:cubicBezTo>
                      <a:pt x="1811" y="21276"/>
                      <a:pt x="2073" y="21211"/>
                      <a:pt x="2335" y="21145"/>
                    </a:cubicBezTo>
                    <a:cubicBezTo>
                      <a:pt x="2593" y="21065"/>
                      <a:pt x="2812" y="21008"/>
                      <a:pt x="2992" y="21008"/>
                    </a:cubicBezTo>
                    <a:cubicBezTo>
                      <a:pt x="3185" y="21008"/>
                      <a:pt x="3333" y="21073"/>
                      <a:pt x="3436" y="21245"/>
                    </a:cubicBezTo>
                    <a:cubicBezTo>
                      <a:pt x="3503" y="21312"/>
                      <a:pt x="3536" y="21479"/>
                      <a:pt x="3569" y="21612"/>
                    </a:cubicBezTo>
                    <a:cubicBezTo>
                      <a:pt x="3603" y="21913"/>
                      <a:pt x="3703" y="22280"/>
                      <a:pt x="3970" y="22446"/>
                    </a:cubicBezTo>
                    <a:cubicBezTo>
                      <a:pt x="4103" y="22546"/>
                      <a:pt x="4237" y="22580"/>
                      <a:pt x="4437" y="22580"/>
                    </a:cubicBezTo>
                    <a:cubicBezTo>
                      <a:pt x="4503" y="22580"/>
                      <a:pt x="4603" y="22580"/>
                      <a:pt x="4704" y="22546"/>
                    </a:cubicBezTo>
                    <a:cubicBezTo>
                      <a:pt x="7005" y="22046"/>
                      <a:pt x="17346" y="10271"/>
                      <a:pt x="19414" y="3366"/>
                    </a:cubicBezTo>
                    <a:cubicBezTo>
                      <a:pt x="19414" y="3299"/>
                      <a:pt x="19414" y="3266"/>
                      <a:pt x="19347" y="3199"/>
                    </a:cubicBezTo>
                    <a:cubicBezTo>
                      <a:pt x="19331" y="3183"/>
                      <a:pt x="19306" y="3174"/>
                      <a:pt x="19276" y="3174"/>
                    </a:cubicBezTo>
                    <a:cubicBezTo>
                      <a:pt x="19247" y="3174"/>
                      <a:pt x="19214" y="3183"/>
                      <a:pt x="19181" y="3199"/>
                    </a:cubicBezTo>
                    <a:cubicBezTo>
                      <a:pt x="18431" y="3540"/>
                      <a:pt x="17265" y="3973"/>
                      <a:pt x="16470" y="3973"/>
                    </a:cubicBezTo>
                    <a:cubicBezTo>
                      <a:pt x="16097" y="3973"/>
                      <a:pt x="15806" y="3878"/>
                      <a:pt x="15678" y="3633"/>
                    </a:cubicBezTo>
                    <a:cubicBezTo>
                      <a:pt x="15578" y="3466"/>
                      <a:pt x="15511" y="3166"/>
                      <a:pt x="15411" y="2799"/>
                    </a:cubicBezTo>
                    <a:cubicBezTo>
                      <a:pt x="15111" y="1698"/>
                      <a:pt x="14711" y="230"/>
                      <a:pt x="13710" y="30"/>
                    </a:cubicBezTo>
                    <a:cubicBezTo>
                      <a:pt x="13627" y="10"/>
                      <a:pt x="13542" y="1"/>
                      <a:pt x="134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60">
                <a:extLst>
                  <a:ext uri="{FF2B5EF4-FFF2-40B4-BE49-F238E27FC236}">
                    <a16:creationId xmlns:a16="http://schemas.microsoft.com/office/drawing/2014/main" id="{EA7D8BAD-AD9B-F380-CC17-3EB5AA248DFB}"/>
                  </a:ext>
                </a:extLst>
              </p:cNvPr>
              <p:cNvSpPr/>
              <p:nvPr/>
            </p:nvSpPr>
            <p:spPr>
              <a:xfrm>
                <a:off x="2716275" y="3125075"/>
                <a:ext cx="635475" cy="689800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27592" extrusionOk="0">
                    <a:moveTo>
                      <a:pt x="24037" y="1"/>
                    </a:moveTo>
                    <a:cubicBezTo>
                      <a:pt x="23305" y="1"/>
                      <a:pt x="22383" y="400"/>
                      <a:pt x="21716" y="672"/>
                    </a:cubicBezTo>
                    <a:cubicBezTo>
                      <a:pt x="21583" y="739"/>
                      <a:pt x="21483" y="772"/>
                      <a:pt x="21383" y="805"/>
                    </a:cubicBezTo>
                    <a:cubicBezTo>
                      <a:pt x="16679" y="2740"/>
                      <a:pt x="15245" y="4741"/>
                      <a:pt x="5938" y="17751"/>
                    </a:cubicBezTo>
                    <a:cubicBezTo>
                      <a:pt x="4237" y="20086"/>
                      <a:pt x="2302" y="22788"/>
                      <a:pt x="34" y="25923"/>
                    </a:cubicBezTo>
                    <a:cubicBezTo>
                      <a:pt x="1" y="25990"/>
                      <a:pt x="1" y="26090"/>
                      <a:pt x="67" y="26157"/>
                    </a:cubicBezTo>
                    <a:cubicBezTo>
                      <a:pt x="95" y="26171"/>
                      <a:pt x="128" y="26179"/>
                      <a:pt x="163" y="26179"/>
                    </a:cubicBezTo>
                    <a:cubicBezTo>
                      <a:pt x="211" y="26179"/>
                      <a:pt x="262" y="26162"/>
                      <a:pt x="301" y="26123"/>
                    </a:cubicBezTo>
                    <a:cubicBezTo>
                      <a:pt x="2569" y="22988"/>
                      <a:pt x="4504" y="20252"/>
                      <a:pt x="6172" y="17917"/>
                    </a:cubicBezTo>
                    <a:cubicBezTo>
                      <a:pt x="15445" y="5008"/>
                      <a:pt x="16879" y="3007"/>
                      <a:pt x="21483" y="1105"/>
                    </a:cubicBezTo>
                    <a:cubicBezTo>
                      <a:pt x="21583" y="1072"/>
                      <a:pt x="21716" y="1005"/>
                      <a:pt x="21816" y="972"/>
                    </a:cubicBezTo>
                    <a:cubicBezTo>
                      <a:pt x="22433" y="715"/>
                      <a:pt x="23367" y="319"/>
                      <a:pt x="24038" y="319"/>
                    </a:cubicBezTo>
                    <a:cubicBezTo>
                      <a:pt x="24238" y="319"/>
                      <a:pt x="24414" y="354"/>
                      <a:pt x="24551" y="438"/>
                    </a:cubicBezTo>
                    <a:cubicBezTo>
                      <a:pt x="24785" y="572"/>
                      <a:pt x="24885" y="839"/>
                      <a:pt x="24918" y="1272"/>
                    </a:cubicBezTo>
                    <a:cubicBezTo>
                      <a:pt x="25119" y="5909"/>
                      <a:pt x="22750" y="9812"/>
                      <a:pt x="9207" y="27358"/>
                    </a:cubicBezTo>
                    <a:cubicBezTo>
                      <a:pt x="9140" y="27424"/>
                      <a:pt x="9174" y="27524"/>
                      <a:pt x="9241" y="27558"/>
                    </a:cubicBezTo>
                    <a:cubicBezTo>
                      <a:pt x="9274" y="27591"/>
                      <a:pt x="9307" y="27591"/>
                      <a:pt x="9341" y="27591"/>
                    </a:cubicBezTo>
                    <a:cubicBezTo>
                      <a:pt x="9374" y="27591"/>
                      <a:pt x="9441" y="27591"/>
                      <a:pt x="9474" y="27558"/>
                    </a:cubicBezTo>
                    <a:cubicBezTo>
                      <a:pt x="23084" y="9945"/>
                      <a:pt x="25419" y="6009"/>
                      <a:pt x="25219" y="1239"/>
                    </a:cubicBezTo>
                    <a:cubicBezTo>
                      <a:pt x="25219" y="739"/>
                      <a:pt x="25052" y="372"/>
                      <a:pt x="24718" y="171"/>
                    </a:cubicBezTo>
                    <a:cubicBezTo>
                      <a:pt x="24528" y="50"/>
                      <a:pt x="24294" y="1"/>
                      <a:pt x="24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60">
                <a:extLst>
                  <a:ext uri="{FF2B5EF4-FFF2-40B4-BE49-F238E27FC236}">
                    <a16:creationId xmlns:a16="http://schemas.microsoft.com/office/drawing/2014/main" id="{7918E6EF-B98B-9517-AAA4-706FB52D15C0}"/>
                  </a:ext>
                </a:extLst>
              </p:cNvPr>
              <p:cNvSpPr/>
              <p:nvPr/>
            </p:nvSpPr>
            <p:spPr>
              <a:xfrm>
                <a:off x="1747250" y="4603100"/>
                <a:ext cx="406975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6264" extrusionOk="0">
                    <a:moveTo>
                      <a:pt x="15912" y="426"/>
                    </a:moveTo>
                    <a:cubicBezTo>
                      <a:pt x="15578" y="2328"/>
                      <a:pt x="14611" y="3929"/>
                      <a:pt x="13577" y="5530"/>
                    </a:cubicBezTo>
                    <a:cubicBezTo>
                      <a:pt x="13544" y="5597"/>
                      <a:pt x="13544" y="5630"/>
                      <a:pt x="13510" y="5663"/>
                    </a:cubicBezTo>
                    <a:cubicBezTo>
                      <a:pt x="13398" y="5856"/>
                      <a:pt x="13340" y="5956"/>
                      <a:pt x="12835" y="5956"/>
                    </a:cubicBezTo>
                    <a:cubicBezTo>
                      <a:pt x="12290" y="5956"/>
                      <a:pt x="11224" y="5839"/>
                      <a:pt x="9007" y="5597"/>
                    </a:cubicBezTo>
                    <a:cubicBezTo>
                      <a:pt x="7539" y="5430"/>
                      <a:pt x="5605" y="5230"/>
                      <a:pt x="3003" y="4963"/>
                    </a:cubicBezTo>
                    <a:cubicBezTo>
                      <a:pt x="2736" y="4930"/>
                      <a:pt x="2436" y="4930"/>
                      <a:pt x="2135" y="4896"/>
                    </a:cubicBezTo>
                    <a:cubicBezTo>
                      <a:pt x="1435" y="4863"/>
                      <a:pt x="534" y="4796"/>
                      <a:pt x="368" y="4529"/>
                    </a:cubicBezTo>
                    <a:cubicBezTo>
                      <a:pt x="334" y="4463"/>
                      <a:pt x="334" y="4362"/>
                      <a:pt x="434" y="4229"/>
                    </a:cubicBezTo>
                    <a:cubicBezTo>
                      <a:pt x="601" y="3962"/>
                      <a:pt x="1535" y="2561"/>
                      <a:pt x="2302" y="2394"/>
                    </a:cubicBezTo>
                    <a:cubicBezTo>
                      <a:pt x="3203" y="2228"/>
                      <a:pt x="4871" y="2061"/>
                      <a:pt x="6805" y="1861"/>
                    </a:cubicBezTo>
                    <a:cubicBezTo>
                      <a:pt x="10341" y="1527"/>
                      <a:pt x="14344" y="1160"/>
                      <a:pt x="15912" y="426"/>
                    </a:cubicBezTo>
                    <a:close/>
                    <a:moveTo>
                      <a:pt x="16108" y="1"/>
                    </a:moveTo>
                    <a:cubicBezTo>
                      <a:pt x="16079" y="1"/>
                      <a:pt x="16045" y="9"/>
                      <a:pt x="16012" y="26"/>
                    </a:cubicBezTo>
                    <a:cubicBezTo>
                      <a:pt x="14744" y="793"/>
                      <a:pt x="10341" y="1227"/>
                      <a:pt x="6772" y="1560"/>
                    </a:cubicBezTo>
                    <a:cubicBezTo>
                      <a:pt x="4837" y="1761"/>
                      <a:pt x="3136" y="1894"/>
                      <a:pt x="2236" y="2094"/>
                    </a:cubicBezTo>
                    <a:cubicBezTo>
                      <a:pt x="1235" y="2294"/>
                      <a:pt x="167" y="4062"/>
                      <a:pt x="134" y="4062"/>
                    </a:cubicBezTo>
                    <a:cubicBezTo>
                      <a:pt x="34" y="4296"/>
                      <a:pt x="1" y="4529"/>
                      <a:pt x="101" y="4696"/>
                    </a:cubicBezTo>
                    <a:cubicBezTo>
                      <a:pt x="334" y="5096"/>
                      <a:pt x="1168" y="5163"/>
                      <a:pt x="2135" y="5196"/>
                    </a:cubicBezTo>
                    <a:cubicBezTo>
                      <a:pt x="2402" y="5230"/>
                      <a:pt x="2703" y="5230"/>
                      <a:pt x="2969" y="5263"/>
                    </a:cubicBezTo>
                    <a:cubicBezTo>
                      <a:pt x="5571" y="5530"/>
                      <a:pt x="7506" y="5730"/>
                      <a:pt x="8974" y="5897"/>
                    </a:cubicBezTo>
                    <a:cubicBezTo>
                      <a:pt x="11142" y="6130"/>
                      <a:pt x="12243" y="6264"/>
                      <a:pt x="12876" y="6264"/>
                    </a:cubicBezTo>
                    <a:cubicBezTo>
                      <a:pt x="13544" y="6264"/>
                      <a:pt x="13610" y="6130"/>
                      <a:pt x="13777" y="5830"/>
                    </a:cubicBezTo>
                    <a:cubicBezTo>
                      <a:pt x="13810" y="5797"/>
                      <a:pt x="13810" y="5763"/>
                      <a:pt x="13844" y="5697"/>
                    </a:cubicBezTo>
                    <a:cubicBezTo>
                      <a:pt x="14945" y="3962"/>
                      <a:pt x="15979" y="2261"/>
                      <a:pt x="16246" y="159"/>
                    </a:cubicBezTo>
                    <a:cubicBezTo>
                      <a:pt x="16279" y="93"/>
                      <a:pt x="16246" y="59"/>
                      <a:pt x="16179" y="26"/>
                    </a:cubicBezTo>
                    <a:cubicBezTo>
                      <a:pt x="16162" y="9"/>
                      <a:pt x="16137" y="1"/>
                      <a:pt x="16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60">
                <a:extLst>
                  <a:ext uri="{FF2B5EF4-FFF2-40B4-BE49-F238E27FC236}">
                    <a16:creationId xmlns:a16="http://schemas.microsoft.com/office/drawing/2014/main" id="{1186C7EF-3FFC-FEBA-E35C-72B02ECD063E}"/>
                  </a:ext>
                </a:extLst>
              </p:cNvPr>
              <p:cNvSpPr/>
              <p:nvPr/>
            </p:nvSpPr>
            <p:spPr>
              <a:xfrm>
                <a:off x="2047475" y="4273075"/>
                <a:ext cx="563750" cy="569200"/>
              </a:xfrm>
              <a:custGeom>
                <a:avLst/>
                <a:gdLst/>
                <a:ahLst/>
                <a:cxnLst/>
                <a:rect l="l" t="t" r="r" b="b"/>
                <a:pathLst>
                  <a:path w="22550" h="22768" extrusionOk="0">
                    <a:moveTo>
                      <a:pt x="22366" y="1"/>
                    </a:moveTo>
                    <a:cubicBezTo>
                      <a:pt x="22324" y="1"/>
                      <a:pt x="22283" y="18"/>
                      <a:pt x="22249" y="51"/>
                    </a:cubicBezTo>
                    <a:cubicBezTo>
                      <a:pt x="21916" y="384"/>
                      <a:pt x="21549" y="918"/>
                      <a:pt x="21082" y="1619"/>
                    </a:cubicBezTo>
                    <a:cubicBezTo>
                      <a:pt x="19314" y="4321"/>
                      <a:pt x="15611" y="9958"/>
                      <a:pt x="2669" y="21099"/>
                    </a:cubicBezTo>
                    <a:cubicBezTo>
                      <a:pt x="1354" y="22249"/>
                      <a:pt x="849" y="22455"/>
                      <a:pt x="655" y="22455"/>
                    </a:cubicBezTo>
                    <a:cubicBezTo>
                      <a:pt x="613" y="22455"/>
                      <a:pt x="585" y="22446"/>
                      <a:pt x="567" y="22434"/>
                    </a:cubicBezTo>
                    <a:cubicBezTo>
                      <a:pt x="334" y="22300"/>
                      <a:pt x="767" y="20933"/>
                      <a:pt x="1134" y="19732"/>
                    </a:cubicBezTo>
                    <a:lnTo>
                      <a:pt x="1268" y="19331"/>
                    </a:lnTo>
                    <a:cubicBezTo>
                      <a:pt x="1301" y="19265"/>
                      <a:pt x="1234" y="19165"/>
                      <a:pt x="1168" y="19131"/>
                    </a:cubicBezTo>
                    <a:cubicBezTo>
                      <a:pt x="1068" y="19131"/>
                      <a:pt x="1001" y="19165"/>
                      <a:pt x="968" y="19231"/>
                    </a:cubicBezTo>
                    <a:lnTo>
                      <a:pt x="834" y="19632"/>
                    </a:lnTo>
                    <a:cubicBezTo>
                      <a:pt x="234" y="21500"/>
                      <a:pt x="0" y="22434"/>
                      <a:pt x="400" y="22700"/>
                    </a:cubicBezTo>
                    <a:cubicBezTo>
                      <a:pt x="467" y="22734"/>
                      <a:pt x="534" y="22767"/>
                      <a:pt x="634" y="22767"/>
                    </a:cubicBezTo>
                    <a:cubicBezTo>
                      <a:pt x="968" y="22767"/>
                      <a:pt x="1601" y="22434"/>
                      <a:pt x="2869" y="21333"/>
                    </a:cubicBezTo>
                    <a:cubicBezTo>
                      <a:pt x="15845" y="10158"/>
                      <a:pt x="19581" y="4521"/>
                      <a:pt x="21349" y="1785"/>
                    </a:cubicBezTo>
                    <a:cubicBezTo>
                      <a:pt x="21816" y="1085"/>
                      <a:pt x="22149" y="585"/>
                      <a:pt x="22483" y="251"/>
                    </a:cubicBezTo>
                    <a:cubicBezTo>
                      <a:pt x="22550" y="184"/>
                      <a:pt x="22550" y="84"/>
                      <a:pt x="22483" y="51"/>
                    </a:cubicBezTo>
                    <a:cubicBezTo>
                      <a:pt x="22450" y="18"/>
                      <a:pt x="22408" y="1"/>
                      <a:pt x="22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60">
                <a:extLst>
                  <a:ext uri="{FF2B5EF4-FFF2-40B4-BE49-F238E27FC236}">
                    <a16:creationId xmlns:a16="http://schemas.microsoft.com/office/drawing/2014/main" id="{738F9367-8F2F-070F-BEE4-A40B53F3F311}"/>
                  </a:ext>
                </a:extLst>
              </p:cNvPr>
              <p:cNvSpPr/>
              <p:nvPr/>
            </p:nvSpPr>
            <p:spPr>
              <a:xfrm>
                <a:off x="2145875" y="4098650"/>
                <a:ext cx="337750" cy="512625"/>
              </a:xfrm>
              <a:custGeom>
                <a:avLst/>
                <a:gdLst/>
                <a:ahLst/>
                <a:cxnLst/>
                <a:rect l="l" t="t" r="r" b="b"/>
                <a:pathLst>
                  <a:path w="13510" h="20505" extrusionOk="0">
                    <a:moveTo>
                      <a:pt x="13317" y="1"/>
                    </a:moveTo>
                    <a:cubicBezTo>
                      <a:pt x="13272" y="1"/>
                      <a:pt x="13229" y="17"/>
                      <a:pt x="13210" y="56"/>
                    </a:cubicBezTo>
                    <a:cubicBezTo>
                      <a:pt x="10007" y="4926"/>
                      <a:pt x="7606" y="8229"/>
                      <a:pt x="5638" y="10864"/>
                    </a:cubicBezTo>
                    <a:cubicBezTo>
                      <a:pt x="2836" y="14667"/>
                      <a:pt x="1168" y="16968"/>
                      <a:pt x="0" y="20271"/>
                    </a:cubicBezTo>
                    <a:cubicBezTo>
                      <a:pt x="0" y="20371"/>
                      <a:pt x="34" y="20438"/>
                      <a:pt x="100" y="20471"/>
                    </a:cubicBezTo>
                    <a:cubicBezTo>
                      <a:pt x="134" y="20471"/>
                      <a:pt x="134" y="20504"/>
                      <a:pt x="167" y="20504"/>
                    </a:cubicBezTo>
                    <a:cubicBezTo>
                      <a:pt x="234" y="20504"/>
                      <a:pt x="301" y="20438"/>
                      <a:pt x="301" y="20371"/>
                    </a:cubicBezTo>
                    <a:cubicBezTo>
                      <a:pt x="1435" y="17102"/>
                      <a:pt x="3136" y="14833"/>
                      <a:pt x="5905" y="11064"/>
                    </a:cubicBezTo>
                    <a:cubicBezTo>
                      <a:pt x="7839" y="8396"/>
                      <a:pt x="10274" y="5127"/>
                      <a:pt x="13443" y="223"/>
                    </a:cubicBezTo>
                    <a:cubicBezTo>
                      <a:pt x="13510" y="156"/>
                      <a:pt x="13477" y="56"/>
                      <a:pt x="13410" y="23"/>
                    </a:cubicBezTo>
                    <a:cubicBezTo>
                      <a:pt x="13382" y="9"/>
                      <a:pt x="13349" y="1"/>
                      <a:pt x="13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60">
                <a:extLst>
                  <a:ext uri="{FF2B5EF4-FFF2-40B4-BE49-F238E27FC236}">
                    <a16:creationId xmlns:a16="http://schemas.microsoft.com/office/drawing/2014/main" id="{28AE34A9-26A7-30E9-DEB5-1BE9F0AE28EE}"/>
                  </a:ext>
                </a:extLst>
              </p:cNvPr>
              <p:cNvSpPr/>
              <p:nvPr/>
            </p:nvSpPr>
            <p:spPr>
              <a:xfrm>
                <a:off x="2008275" y="4537025"/>
                <a:ext cx="1734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037" extrusionOk="0">
                    <a:moveTo>
                      <a:pt x="6772" y="0"/>
                    </a:moveTo>
                    <a:cubicBezTo>
                      <a:pt x="5638" y="134"/>
                      <a:pt x="4804" y="201"/>
                      <a:pt x="4137" y="234"/>
                    </a:cubicBezTo>
                    <a:cubicBezTo>
                      <a:pt x="2002" y="401"/>
                      <a:pt x="1935" y="401"/>
                      <a:pt x="934" y="1702"/>
                    </a:cubicBezTo>
                    <a:cubicBezTo>
                      <a:pt x="734" y="1935"/>
                      <a:pt x="534" y="2235"/>
                      <a:pt x="234" y="2569"/>
                    </a:cubicBezTo>
                    <a:cubicBezTo>
                      <a:pt x="0" y="2836"/>
                      <a:pt x="134" y="3003"/>
                      <a:pt x="401" y="3336"/>
                    </a:cubicBezTo>
                    <a:cubicBezTo>
                      <a:pt x="534" y="3470"/>
                      <a:pt x="701" y="3670"/>
                      <a:pt x="901" y="3970"/>
                    </a:cubicBezTo>
                    <a:cubicBezTo>
                      <a:pt x="934" y="4003"/>
                      <a:pt x="1001" y="4037"/>
                      <a:pt x="1034" y="4037"/>
                    </a:cubicBezTo>
                    <a:cubicBezTo>
                      <a:pt x="1068" y="4037"/>
                      <a:pt x="1101" y="4003"/>
                      <a:pt x="1135" y="4003"/>
                    </a:cubicBezTo>
                    <a:cubicBezTo>
                      <a:pt x="1201" y="3937"/>
                      <a:pt x="1201" y="3837"/>
                      <a:pt x="1168" y="3770"/>
                    </a:cubicBezTo>
                    <a:cubicBezTo>
                      <a:pt x="934" y="3470"/>
                      <a:pt x="768" y="3269"/>
                      <a:pt x="668" y="3136"/>
                    </a:cubicBezTo>
                    <a:cubicBezTo>
                      <a:pt x="534" y="3003"/>
                      <a:pt x="434" y="2869"/>
                      <a:pt x="434" y="2836"/>
                    </a:cubicBezTo>
                    <a:cubicBezTo>
                      <a:pt x="434" y="2836"/>
                      <a:pt x="434" y="2836"/>
                      <a:pt x="467" y="2769"/>
                    </a:cubicBezTo>
                    <a:cubicBezTo>
                      <a:pt x="768" y="2436"/>
                      <a:pt x="1001" y="2135"/>
                      <a:pt x="1168" y="1902"/>
                    </a:cubicBezTo>
                    <a:cubicBezTo>
                      <a:pt x="2102" y="701"/>
                      <a:pt x="2102" y="701"/>
                      <a:pt x="4170" y="568"/>
                    </a:cubicBezTo>
                    <a:cubicBezTo>
                      <a:pt x="4804" y="501"/>
                      <a:pt x="5671" y="434"/>
                      <a:pt x="6805" y="334"/>
                    </a:cubicBezTo>
                    <a:cubicBezTo>
                      <a:pt x="6872" y="301"/>
                      <a:pt x="6939" y="234"/>
                      <a:pt x="6939" y="134"/>
                    </a:cubicBezTo>
                    <a:cubicBezTo>
                      <a:pt x="6939" y="67"/>
                      <a:pt x="6839" y="0"/>
                      <a:pt x="6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60">
                <a:extLst>
                  <a:ext uri="{FF2B5EF4-FFF2-40B4-BE49-F238E27FC236}">
                    <a16:creationId xmlns:a16="http://schemas.microsoft.com/office/drawing/2014/main" id="{D3F6A59A-536A-513F-7843-BC3583E6A5D1}"/>
                  </a:ext>
                </a:extLst>
              </p:cNvPr>
              <p:cNvSpPr/>
              <p:nvPr/>
            </p:nvSpPr>
            <p:spPr>
              <a:xfrm>
                <a:off x="2130025" y="4678250"/>
                <a:ext cx="246875" cy="276600"/>
              </a:xfrm>
              <a:custGeom>
                <a:avLst/>
                <a:gdLst/>
                <a:ahLst/>
                <a:cxnLst/>
                <a:rect l="l" t="t" r="r" b="b"/>
                <a:pathLst>
                  <a:path w="9875" h="11064" extrusionOk="0">
                    <a:moveTo>
                      <a:pt x="4899" y="0"/>
                    </a:moveTo>
                    <a:cubicBezTo>
                      <a:pt x="4865" y="0"/>
                      <a:pt x="4832" y="8"/>
                      <a:pt x="4804" y="22"/>
                    </a:cubicBezTo>
                    <a:cubicBezTo>
                      <a:pt x="4737" y="56"/>
                      <a:pt x="4704" y="156"/>
                      <a:pt x="4771" y="222"/>
                    </a:cubicBezTo>
                    <a:cubicBezTo>
                      <a:pt x="6572" y="3024"/>
                      <a:pt x="7973" y="5559"/>
                      <a:pt x="9074" y="7961"/>
                    </a:cubicBezTo>
                    <a:cubicBezTo>
                      <a:pt x="9507" y="8962"/>
                      <a:pt x="8507" y="9829"/>
                      <a:pt x="7673" y="10563"/>
                    </a:cubicBezTo>
                    <a:lnTo>
                      <a:pt x="7506" y="10730"/>
                    </a:lnTo>
                    <a:cubicBezTo>
                      <a:pt x="7306" y="10730"/>
                      <a:pt x="6472" y="9896"/>
                      <a:pt x="5671" y="9095"/>
                    </a:cubicBezTo>
                    <a:cubicBezTo>
                      <a:pt x="4337" y="7761"/>
                      <a:pt x="2502" y="5926"/>
                      <a:pt x="267" y="4259"/>
                    </a:cubicBezTo>
                    <a:cubicBezTo>
                      <a:pt x="240" y="4245"/>
                      <a:pt x="206" y="4237"/>
                      <a:pt x="174" y="4237"/>
                    </a:cubicBezTo>
                    <a:cubicBezTo>
                      <a:pt x="129" y="4237"/>
                      <a:pt x="87" y="4253"/>
                      <a:pt x="67" y="4292"/>
                    </a:cubicBezTo>
                    <a:cubicBezTo>
                      <a:pt x="1" y="4359"/>
                      <a:pt x="34" y="4459"/>
                      <a:pt x="101" y="4525"/>
                    </a:cubicBezTo>
                    <a:cubicBezTo>
                      <a:pt x="2302" y="6160"/>
                      <a:pt x="4137" y="7995"/>
                      <a:pt x="5438" y="9329"/>
                    </a:cubicBezTo>
                    <a:cubicBezTo>
                      <a:pt x="6672" y="10530"/>
                      <a:pt x="7206" y="11063"/>
                      <a:pt x="7506" y="11063"/>
                    </a:cubicBezTo>
                    <a:cubicBezTo>
                      <a:pt x="7573" y="11063"/>
                      <a:pt x="7639" y="11030"/>
                      <a:pt x="7673" y="10963"/>
                    </a:cubicBezTo>
                    <a:lnTo>
                      <a:pt x="7906" y="10797"/>
                    </a:lnTo>
                    <a:cubicBezTo>
                      <a:pt x="8740" y="10063"/>
                      <a:pt x="9874" y="9029"/>
                      <a:pt x="9341" y="7828"/>
                    </a:cubicBezTo>
                    <a:cubicBezTo>
                      <a:pt x="8273" y="5426"/>
                      <a:pt x="6839" y="2858"/>
                      <a:pt x="5037" y="56"/>
                    </a:cubicBezTo>
                    <a:cubicBezTo>
                      <a:pt x="4998" y="16"/>
                      <a:pt x="4948" y="0"/>
                      <a:pt x="4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60">
                <a:extLst>
                  <a:ext uri="{FF2B5EF4-FFF2-40B4-BE49-F238E27FC236}">
                    <a16:creationId xmlns:a16="http://schemas.microsoft.com/office/drawing/2014/main" id="{29BB5B02-4B05-CC27-D1F7-4AE93844C821}"/>
                  </a:ext>
                </a:extLst>
              </p:cNvPr>
              <p:cNvSpPr/>
              <p:nvPr/>
            </p:nvSpPr>
            <p:spPr>
              <a:xfrm>
                <a:off x="2687100" y="4193225"/>
                <a:ext cx="159300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311" extrusionOk="0">
                    <a:moveTo>
                      <a:pt x="194" y="0"/>
                    </a:moveTo>
                    <a:cubicBezTo>
                      <a:pt x="132" y="0"/>
                      <a:pt x="61" y="55"/>
                      <a:pt x="33" y="109"/>
                    </a:cubicBezTo>
                    <a:cubicBezTo>
                      <a:pt x="0" y="209"/>
                      <a:pt x="67" y="276"/>
                      <a:pt x="134" y="309"/>
                    </a:cubicBezTo>
                    <a:cubicBezTo>
                      <a:pt x="2135" y="1010"/>
                      <a:pt x="4103" y="1677"/>
                      <a:pt x="6138" y="2278"/>
                    </a:cubicBezTo>
                    <a:cubicBezTo>
                      <a:pt x="6171" y="2311"/>
                      <a:pt x="6171" y="2311"/>
                      <a:pt x="6205" y="2311"/>
                    </a:cubicBezTo>
                    <a:cubicBezTo>
                      <a:pt x="6271" y="2311"/>
                      <a:pt x="6338" y="2244"/>
                      <a:pt x="6338" y="2177"/>
                    </a:cubicBezTo>
                    <a:cubicBezTo>
                      <a:pt x="6371" y="2111"/>
                      <a:pt x="6338" y="2011"/>
                      <a:pt x="6238" y="1977"/>
                    </a:cubicBezTo>
                    <a:cubicBezTo>
                      <a:pt x="4203" y="1377"/>
                      <a:pt x="2235" y="710"/>
                      <a:pt x="234" y="9"/>
                    </a:cubicBezTo>
                    <a:cubicBezTo>
                      <a:pt x="221" y="3"/>
                      <a:pt x="208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60">
                <a:extLst>
                  <a:ext uri="{FF2B5EF4-FFF2-40B4-BE49-F238E27FC236}">
                    <a16:creationId xmlns:a16="http://schemas.microsoft.com/office/drawing/2014/main" id="{02E3CF9D-7763-E360-391D-3112528B6148}"/>
                  </a:ext>
                </a:extLst>
              </p:cNvPr>
              <p:cNvSpPr/>
              <p:nvPr/>
            </p:nvSpPr>
            <p:spPr>
              <a:xfrm>
                <a:off x="2808850" y="4074600"/>
                <a:ext cx="51725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353" extrusionOk="0">
                    <a:moveTo>
                      <a:pt x="167" y="1"/>
                    </a:moveTo>
                    <a:cubicBezTo>
                      <a:pt x="134" y="1"/>
                      <a:pt x="100" y="18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cubicBezTo>
                      <a:pt x="634" y="918"/>
                      <a:pt x="1201" y="1585"/>
                      <a:pt x="1768" y="2286"/>
                    </a:cubicBezTo>
                    <a:cubicBezTo>
                      <a:pt x="1802" y="2319"/>
                      <a:pt x="1835" y="2353"/>
                      <a:pt x="1868" y="2353"/>
                    </a:cubicBezTo>
                    <a:cubicBezTo>
                      <a:pt x="1902" y="2353"/>
                      <a:pt x="1968" y="2319"/>
                      <a:pt x="1968" y="2286"/>
                    </a:cubicBezTo>
                    <a:cubicBezTo>
                      <a:pt x="2035" y="2252"/>
                      <a:pt x="2068" y="2152"/>
                      <a:pt x="2002" y="2086"/>
                    </a:cubicBezTo>
                    <a:cubicBezTo>
                      <a:pt x="1435" y="1385"/>
                      <a:pt x="868" y="718"/>
                      <a:pt x="267" y="51"/>
                    </a:cubicBezTo>
                    <a:cubicBezTo>
                      <a:pt x="234" y="18"/>
                      <a:pt x="20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60">
                <a:extLst>
                  <a:ext uri="{FF2B5EF4-FFF2-40B4-BE49-F238E27FC236}">
                    <a16:creationId xmlns:a16="http://schemas.microsoft.com/office/drawing/2014/main" id="{29F12A23-71DD-FEE3-2C75-6FBF1AD531AC}"/>
                  </a:ext>
                </a:extLst>
              </p:cNvPr>
              <p:cNvSpPr/>
              <p:nvPr/>
            </p:nvSpPr>
            <p:spPr>
              <a:xfrm>
                <a:off x="2775475" y="4144250"/>
                <a:ext cx="72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768" extrusionOk="0">
                    <a:moveTo>
                      <a:pt x="168" y="0"/>
                    </a:moveTo>
                    <a:cubicBezTo>
                      <a:pt x="101" y="0"/>
                      <a:pt x="34" y="67"/>
                      <a:pt x="1" y="167"/>
                    </a:cubicBezTo>
                    <a:cubicBezTo>
                      <a:pt x="1" y="234"/>
                      <a:pt x="68" y="300"/>
                      <a:pt x="168" y="334"/>
                    </a:cubicBezTo>
                    <a:cubicBezTo>
                      <a:pt x="1002" y="400"/>
                      <a:pt x="1869" y="534"/>
                      <a:pt x="2703" y="767"/>
                    </a:cubicBezTo>
                    <a:lnTo>
                      <a:pt x="2736" y="767"/>
                    </a:lnTo>
                    <a:cubicBezTo>
                      <a:pt x="2803" y="767"/>
                      <a:pt x="2870" y="701"/>
                      <a:pt x="2903" y="634"/>
                    </a:cubicBezTo>
                    <a:cubicBezTo>
                      <a:pt x="2903" y="567"/>
                      <a:pt x="2870" y="467"/>
                      <a:pt x="2770" y="467"/>
                    </a:cubicBezTo>
                    <a:cubicBezTo>
                      <a:pt x="1936" y="234"/>
                      <a:pt x="1068" y="10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60">
                <a:extLst>
                  <a:ext uri="{FF2B5EF4-FFF2-40B4-BE49-F238E27FC236}">
                    <a16:creationId xmlns:a16="http://schemas.microsoft.com/office/drawing/2014/main" id="{F4917483-5A38-F4C7-9282-9D9D1128836C}"/>
                  </a:ext>
                </a:extLst>
              </p:cNvPr>
              <p:cNvSpPr/>
              <p:nvPr/>
            </p:nvSpPr>
            <p:spPr>
              <a:xfrm>
                <a:off x="2752975" y="4176550"/>
                <a:ext cx="767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077" extrusionOk="0">
                    <a:moveTo>
                      <a:pt x="182" y="0"/>
                    </a:moveTo>
                    <a:cubicBezTo>
                      <a:pt x="110" y="0"/>
                      <a:pt x="61" y="55"/>
                      <a:pt x="34" y="109"/>
                    </a:cubicBezTo>
                    <a:cubicBezTo>
                      <a:pt x="0" y="209"/>
                      <a:pt x="34" y="276"/>
                      <a:pt x="134" y="309"/>
                    </a:cubicBezTo>
                    <a:cubicBezTo>
                      <a:pt x="1034" y="610"/>
                      <a:pt x="1935" y="876"/>
                      <a:pt x="2869" y="1077"/>
                    </a:cubicBezTo>
                    <a:lnTo>
                      <a:pt x="2902" y="1077"/>
                    </a:lnTo>
                    <a:cubicBezTo>
                      <a:pt x="2969" y="1077"/>
                      <a:pt x="3036" y="1010"/>
                      <a:pt x="3036" y="943"/>
                    </a:cubicBezTo>
                    <a:cubicBezTo>
                      <a:pt x="3069" y="843"/>
                      <a:pt x="3002" y="776"/>
                      <a:pt x="2936" y="743"/>
                    </a:cubicBezTo>
                    <a:cubicBezTo>
                      <a:pt x="2002" y="576"/>
                      <a:pt x="1101" y="309"/>
                      <a:pt x="234" y="9"/>
                    </a:cubicBezTo>
                    <a:cubicBezTo>
                      <a:pt x="215" y="3"/>
                      <a:pt x="198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60">
                <a:extLst>
                  <a:ext uri="{FF2B5EF4-FFF2-40B4-BE49-F238E27FC236}">
                    <a16:creationId xmlns:a16="http://schemas.microsoft.com/office/drawing/2014/main" id="{FD41FF01-B88D-FE9F-0614-248E3DD135DE}"/>
                  </a:ext>
                </a:extLst>
              </p:cNvPr>
              <p:cNvSpPr/>
              <p:nvPr/>
            </p:nvSpPr>
            <p:spPr>
              <a:xfrm>
                <a:off x="2930600" y="3847300"/>
                <a:ext cx="83425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507" extrusionOk="0">
                    <a:moveTo>
                      <a:pt x="186" y="0"/>
                    </a:moveTo>
                    <a:cubicBezTo>
                      <a:pt x="156" y="0"/>
                      <a:pt x="126" y="11"/>
                      <a:pt x="100" y="36"/>
                    </a:cubicBezTo>
                    <a:cubicBezTo>
                      <a:pt x="34" y="70"/>
                      <a:pt x="0" y="170"/>
                      <a:pt x="34" y="237"/>
                    </a:cubicBezTo>
                    <a:cubicBezTo>
                      <a:pt x="1034" y="2004"/>
                      <a:pt x="2002" y="3672"/>
                      <a:pt x="3036" y="5407"/>
                    </a:cubicBezTo>
                    <a:cubicBezTo>
                      <a:pt x="3069" y="5474"/>
                      <a:pt x="3103" y="5507"/>
                      <a:pt x="3169" y="5507"/>
                    </a:cubicBezTo>
                    <a:cubicBezTo>
                      <a:pt x="3203" y="5507"/>
                      <a:pt x="3236" y="5474"/>
                      <a:pt x="3236" y="5474"/>
                    </a:cubicBezTo>
                    <a:cubicBezTo>
                      <a:pt x="3336" y="5440"/>
                      <a:pt x="3336" y="5340"/>
                      <a:pt x="3303" y="5240"/>
                    </a:cubicBezTo>
                    <a:cubicBezTo>
                      <a:pt x="2269" y="3539"/>
                      <a:pt x="1301" y="1838"/>
                      <a:pt x="301" y="70"/>
                    </a:cubicBezTo>
                    <a:cubicBezTo>
                      <a:pt x="280" y="29"/>
                      <a:pt x="234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60">
                <a:extLst>
                  <a:ext uri="{FF2B5EF4-FFF2-40B4-BE49-F238E27FC236}">
                    <a16:creationId xmlns:a16="http://schemas.microsoft.com/office/drawing/2014/main" id="{971CFE4C-6FA7-65D6-6647-026D91A393B4}"/>
                  </a:ext>
                </a:extLst>
              </p:cNvPr>
              <p:cNvSpPr/>
              <p:nvPr/>
            </p:nvSpPr>
            <p:spPr>
              <a:xfrm>
                <a:off x="2941450" y="3896250"/>
                <a:ext cx="5005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283" extrusionOk="0">
                    <a:moveTo>
                      <a:pt x="159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3" y="46"/>
                      <a:pt x="0" y="147"/>
                      <a:pt x="33" y="213"/>
                    </a:cubicBezTo>
                    <a:lnTo>
                      <a:pt x="1668" y="3182"/>
                    </a:lnTo>
                    <a:cubicBezTo>
                      <a:pt x="1701" y="3249"/>
                      <a:pt x="1768" y="3282"/>
                      <a:pt x="1801" y="3282"/>
                    </a:cubicBezTo>
                    <a:cubicBezTo>
                      <a:pt x="1835" y="3282"/>
                      <a:pt x="1868" y="3282"/>
                      <a:pt x="1901" y="3249"/>
                    </a:cubicBezTo>
                    <a:cubicBezTo>
                      <a:pt x="1968" y="3215"/>
                      <a:pt x="2001" y="3115"/>
                      <a:pt x="1935" y="3049"/>
                    </a:cubicBezTo>
                    <a:lnTo>
                      <a:pt x="300" y="80"/>
                    </a:ln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60">
                <a:extLst>
                  <a:ext uri="{FF2B5EF4-FFF2-40B4-BE49-F238E27FC236}">
                    <a16:creationId xmlns:a16="http://schemas.microsoft.com/office/drawing/2014/main" id="{B36AC1D9-5118-6818-BA70-7B19E8543961}"/>
                  </a:ext>
                </a:extLst>
              </p:cNvPr>
              <p:cNvSpPr/>
              <p:nvPr/>
            </p:nvSpPr>
            <p:spPr>
              <a:xfrm>
                <a:off x="2609525" y="3828175"/>
                <a:ext cx="759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702" extrusionOk="0">
                    <a:moveTo>
                      <a:pt x="201" y="1"/>
                    </a:moveTo>
                    <a:cubicBezTo>
                      <a:pt x="101" y="1"/>
                      <a:pt x="34" y="68"/>
                      <a:pt x="1" y="134"/>
                    </a:cubicBezTo>
                    <a:cubicBezTo>
                      <a:pt x="1" y="234"/>
                      <a:pt x="68" y="301"/>
                      <a:pt x="134" y="334"/>
                    </a:cubicBezTo>
                    <a:lnTo>
                      <a:pt x="2870" y="701"/>
                    </a:lnTo>
                    <a:cubicBezTo>
                      <a:pt x="2970" y="701"/>
                      <a:pt x="3036" y="635"/>
                      <a:pt x="3036" y="568"/>
                    </a:cubicBezTo>
                    <a:cubicBezTo>
                      <a:pt x="3036" y="468"/>
                      <a:pt x="3003" y="401"/>
                      <a:pt x="2903" y="401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60">
                <a:extLst>
                  <a:ext uri="{FF2B5EF4-FFF2-40B4-BE49-F238E27FC236}">
                    <a16:creationId xmlns:a16="http://schemas.microsoft.com/office/drawing/2014/main" id="{610EC9EB-DBB5-5513-CFA1-FB25637C7F80}"/>
                  </a:ext>
                </a:extLst>
              </p:cNvPr>
              <p:cNvSpPr/>
              <p:nvPr/>
            </p:nvSpPr>
            <p:spPr>
              <a:xfrm>
                <a:off x="2907250" y="3936175"/>
                <a:ext cx="6672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020" extrusionOk="0">
                    <a:moveTo>
                      <a:pt x="184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lnTo>
                      <a:pt x="2369" y="2953"/>
                    </a:lnTo>
                    <a:cubicBezTo>
                      <a:pt x="2402" y="2986"/>
                      <a:pt x="2469" y="3019"/>
                      <a:pt x="2502" y="3019"/>
                    </a:cubicBezTo>
                    <a:cubicBezTo>
                      <a:pt x="2536" y="3019"/>
                      <a:pt x="2569" y="2986"/>
                      <a:pt x="2602" y="2953"/>
                    </a:cubicBezTo>
                    <a:cubicBezTo>
                      <a:pt x="2669" y="2919"/>
                      <a:pt x="2669" y="2819"/>
                      <a:pt x="2602" y="2753"/>
                    </a:cubicBezTo>
                    <a:lnTo>
                      <a:pt x="301" y="51"/>
                    </a:lnTo>
                    <a:cubicBezTo>
                      <a:pt x="267" y="17"/>
                      <a:pt x="226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60">
                <a:extLst>
                  <a:ext uri="{FF2B5EF4-FFF2-40B4-BE49-F238E27FC236}">
                    <a16:creationId xmlns:a16="http://schemas.microsoft.com/office/drawing/2014/main" id="{0DD4B2AE-621C-B202-E13D-DC3BF8E92008}"/>
                  </a:ext>
                </a:extLst>
              </p:cNvPr>
              <p:cNvSpPr/>
              <p:nvPr/>
            </p:nvSpPr>
            <p:spPr>
              <a:xfrm>
                <a:off x="3065700" y="4084725"/>
                <a:ext cx="249375" cy="509025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20361" extrusionOk="0">
                    <a:moveTo>
                      <a:pt x="155" y="0"/>
                    </a:moveTo>
                    <a:cubicBezTo>
                      <a:pt x="136" y="0"/>
                      <a:pt x="117" y="4"/>
                      <a:pt x="100" y="13"/>
                    </a:cubicBezTo>
                    <a:cubicBezTo>
                      <a:pt x="34" y="46"/>
                      <a:pt x="0" y="146"/>
                      <a:pt x="34" y="213"/>
                    </a:cubicBezTo>
                    <a:cubicBezTo>
                      <a:pt x="234" y="680"/>
                      <a:pt x="1501" y="2848"/>
                      <a:pt x="3136" y="5617"/>
                    </a:cubicBezTo>
                    <a:cubicBezTo>
                      <a:pt x="5704" y="9987"/>
                      <a:pt x="9574" y="16625"/>
                      <a:pt x="9640" y="17292"/>
                    </a:cubicBezTo>
                    <a:cubicBezTo>
                      <a:pt x="9674" y="17625"/>
                      <a:pt x="8907" y="19960"/>
                      <a:pt x="8606" y="20027"/>
                    </a:cubicBezTo>
                    <a:cubicBezTo>
                      <a:pt x="8606" y="20027"/>
                      <a:pt x="8573" y="20027"/>
                      <a:pt x="8540" y="19927"/>
                    </a:cubicBezTo>
                    <a:cubicBezTo>
                      <a:pt x="8440" y="19660"/>
                      <a:pt x="8340" y="19427"/>
                      <a:pt x="8273" y="19227"/>
                    </a:cubicBezTo>
                    <a:cubicBezTo>
                      <a:pt x="7873" y="18159"/>
                      <a:pt x="7839" y="18126"/>
                      <a:pt x="7239" y="17625"/>
                    </a:cubicBezTo>
                    <a:cubicBezTo>
                      <a:pt x="7005" y="17425"/>
                      <a:pt x="6672" y="17192"/>
                      <a:pt x="6205" y="16725"/>
                    </a:cubicBezTo>
                    <a:cubicBezTo>
                      <a:pt x="5404" y="16024"/>
                      <a:pt x="4804" y="15457"/>
                      <a:pt x="4337" y="15024"/>
                    </a:cubicBezTo>
                    <a:cubicBezTo>
                      <a:pt x="3214" y="13963"/>
                      <a:pt x="2937" y="13719"/>
                      <a:pt x="2715" y="13719"/>
                    </a:cubicBezTo>
                    <a:cubicBezTo>
                      <a:pt x="2699" y="13719"/>
                      <a:pt x="2684" y="13720"/>
                      <a:pt x="2669" y="13723"/>
                    </a:cubicBezTo>
                    <a:cubicBezTo>
                      <a:pt x="2535" y="13723"/>
                      <a:pt x="2469" y="13856"/>
                      <a:pt x="2402" y="13956"/>
                    </a:cubicBezTo>
                    <a:cubicBezTo>
                      <a:pt x="2402" y="13989"/>
                      <a:pt x="2402" y="13989"/>
                      <a:pt x="2369" y="13989"/>
                    </a:cubicBezTo>
                    <a:cubicBezTo>
                      <a:pt x="1768" y="13489"/>
                      <a:pt x="1234" y="12955"/>
                      <a:pt x="667" y="12422"/>
                    </a:cubicBezTo>
                    <a:lnTo>
                      <a:pt x="501" y="12222"/>
                    </a:lnTo>
                    <a:cubicBezTo>
                      <a:pt x="473" y="12208"/>
                      <a:pt x="440" y="12200"/>
                      <a:pt x="405" y="12200"/>
                    </a:cubicBezTo>
                    <a:cubicBezTo>
                      <a:pt x="357" y="12200"/>
                      <a:pt x="306" y="12216"/>
                      <a:pt x="267" y="12255"/>
                    </a:cubicBezTo>
                    <a:cubicBezTo>
                      <a:pt x="200" y="12288"/>
                      <a:pt x="200" y="12388"/>
                      <a:pt x="267" y="12455"/>
                    </a:cubicBezTo>
                    <a:lnTo>
                      <a:pt x="467" y="12655"/>
                    </a:lnTo>
                    <a:cubicBezTo>
                      <a:pt x="1068" y="13222"/>
                      <a:pt x="1635" y="13789"/>
                      <a:pt x="2302" y="14356"/>
                    </a:cubicBezTo>
                    <a:cubicBezTo>
                      <a:pt x="2335" y="14390"/>
                      <a:pt x="2402" y="14390"/>
                      <a:pt x="2435" y="14390"/>
                    </a:cubicBezTo>
                    <a:cubicBezTo>
                      <a:pt x="2469" y="14390"/>
                      <a:pt x="2502" y="14356"/>
                      <a:pt x="2535" y="14323"/>
                    </a:cubicBezTo>
                    <a:cubicBezTo>
                      <a:pt x="2602" y="14256"/>
                      <a:pt x="2635" y="14190"/>
                      <a:pt x="2669" y="14123"/>
                    </a:cubicBezTo>
                    <a:cubicBezTo>
                      <a:pt x="2698" y="14094"/>
                      <a:pt x="2727" y="14039"/>
                      <a:pt x="2712" y="14026"/>
                    </a:cubicBezTo>
                    <a:lnTo>
                      <a:pt x="2712" y="14026"/>
                    </a:lnTo>
                    <a:cubicBezTo>
                      <a:pt x="2856" y="14076"/>
                      <a:pt x="3321" y="14507"/>
                      <a:pt x="4137" y="15257"/>
                    </a:cubicBezTo>
                    <a:cubicBezTo>
                      <a:pt x="4604" y="15691"/>
                      <a:pt x="5204" y="16258"/>
                      <a:pt x="6005" y="16992"/>
                    </a:cubicBezTo>
                    <a:cubicBezTo>
                      <a:pt x="6472" y="17425"/>
                      <a:pt x="6805" y="17692"/>
                      <a:pt x="7039" y="17892"/>
                    </a:cubicBezTo>
                    <a:cubicBezTo>
                      <a:pt x="7572" y="18326"/>
                      <a:pt x="7572" y="18326"/>
                      <a:pt x="7973" y="19360"/>
                    </a:cubicBezTo>
                    <a:cubicBezTo>
                      <a:pt x="8073" y="19560"/>
                      <a:pt x="8139" y="19794"/>
                      <a:pt x="8239" y="20061"/>
                    </a:cubicBezTo>
                    <a:cubicBezTo>
                      <a:pt x="8340" y="20294"/>
                      <a:pt x="8473" y="20361"/>
                      <a:pt x="8573" y="20361"/>
                    </a:cubicBezTo>
                    <a:cubicBezTo>
                      <a:pt x="8606" y="20361"/>
                      <a:pt x="8640" y="20361"/>
                      <a:pt x="8640" y="20327"/>
                    </a:cubicBezTo>
                    <a:cubicBezTo>
                      <a:pt x="9240" y="20194"/>
                      <a:pt x="9974" y="17592"/>
                      <a:pt x="9941" y="17259"/>
                    </a:cubicBezTo>
                    <a:cubicBezTo>
                      <a:pt x="9907" y="16591"/>
                      <a:pt x="7072" y="11721"/>
                      <a:pt x="3403" y="5450"/>
                    </a:cubicBezTo>
                    <a:cubicBezTo>
                      <a:pt x="1835" y="2815"/>
                      <a:pt x="501" y="547"/>
                      <a:pt x="300" y="113"/>
                    </a:cubicBezTo>
                    <a:cubicBezTo>
                      <a:pt x="275" y="38"/>
                      <a:pt x="213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60">
                <a:extLst>
                  <a:ext uri="{FF2B5EF4-FFF2-40B4-BE49-F238E27FC236}">
                    <a16:creationId xmlns:a16="http://schemas.microsoft.com/office/drawing/2014/main" id="{5DC8D1D0-B1E0-303A-B328-1585A7905711}"/>
                  </a:ext>
                </a:extLst>
              </p:cNvPr>
              <p:cNvSpPr/>
              <p:nvPr/>
            </p:nvSpPr>
            <p:spPr>
              <a:xfrm>
                <a:off x="2966450" y="4307275"/>
                <a:ext cx="1009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220" extrusionOk="0">
                    <a:moveTo>
                      <a:pt x="151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1135" y="1185"/>
                      <a:pt x="2503" y="2285"/>
                      <a:pt x="3770" y="3186"/>
                    </a:cubicBezTo>
                    <a:cubicBezTo>
                      <a:pt x="3803" y="3219"/>
                      <a:pt x="3837" y="3219"/>
                      <a:pt x="3870" y="3219"/>
                    </a:cubicBezTo>
                    <a:cubicBezTo>
                      <a:pt x="3904" y="3219"/>
                      <a:pt x="3970" y="3219"/>
                      <a:pt x="4004" y="3153"/>
                    </a:cubicBezTo>
                    <a:cubicBezTo>
                      <a:pt x="4037" y="3086"/>
                      <a:pt x="4037" y="2986"/>
                      <a:pt x="3970" y="2953"/>
                    </a:cubicBezTo>
                    <a:cubicBezTo>
                      <a:pt x="2703" y="2019"/>
                      <a:pt x="1335" y="918"/>
                      <a:pt x="268" y="51"/>
                    </a:cubicBezTo>
                    <a:cubicBezTo>
                      <a:pt x="234" y="17"/>
                      <a:pt x="193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60">
                <a:extLst>
                  <a:ext uri="{FF2B5EF4-FFF2-40B4-BE49-F238E27FC236}">
                    <a16:creationId xmlns:a16="http://schemas.microsoft.com/office/drawing/2014/main" id="{F1DE0286-AD57-E3A2-57DF-EB0B1E4A3AA7}"/>
                  </a:ext>
                </a:extLst>
              </p:cNvPr>
              <p:cNvSpPr/>
              <p:nvPr/>
            </p:nvSpPr>
            <p:spPr>
              <a:xfrm>
                <a:off x="2863875" y="4231800"/>
                <a:ext cx="9592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2903" extrusionOk="0">
                    <a:moveTo>
                      <a:pt x="234" y="1"/>
                    </a:moveTo>
                    <a:cubicBezTo>
                      <a:pt x="134" y="1"/>
                      <a:pt x="68" y="34"/>
                      <a:pt x="34" y="134"/>
                    </a:cubicBezTo>
                    <a:cubicBezTo>
                      <a:pt x="1" y="201"/>
                      <a:pt x="68" y="301"/>
                      <a:pt x="168" y="301"/>
                    </a:cubicBezTo>
                    <a:cubicBezTo>
                      <a:pt x="501" y="401"/>
                      <a:pt x="835" y="534"/>
                      <a:pt x="1202" y="701"/>
                    </a:cubicBezTo>
                    <a:cubicBezTo>
                      <a:pt x="1168" y="801"/>
                      <a:pt x="1135" y="901"/>
                      <a:pt x="1168" y="1035"/>
                    </a:cubicBezTo>
                    <a:cubicBezTo>
                      <a:pt x="1235" y="1168"/>
                      <a:pt x="1402" y="1268"/>
                      <a:pt x="1735" y="1502"/>
                    </a:cubicBezTo>
                    <a:cubicBezTo>
                      <a:pt x="2169" y="1769"/>
                      <a:pt x="2769" y="2202"/>
                      <a:pt x="3570" y="2869"/>
                    </a:cubicBezTo>
                    <a:cubicBezTo>
                      <a:pt x="3603" y="2903"/>
                      <a:pt x="3637" y="2903"/>
                      <a:pt x="3670" y="2903"/>
                    </a:cubicBezTo>
                    <a:cubicBezTo>
                      <a:pt x="3737" y="2903"/>
                      <a:pt x="3770" y="2903"/>
                      <a:pt x="3804" y="2869"/>
                    </a:cubicBezTo>
                    <a:cubicBezTo>
                      <a:pt x="3837" y="2803"/>
                      <a:pt x="3837" y="2703"/>
                      <a:pt x="3770" y="2636"/>
                    </a:cubicBezTo>
                    <a:cubicBezTo>
                      <a:pt x="2970" y="1935"/>
                      <a:pt x="2336" y="1535"/>
                      <a:pt x="1936" y="1235"/>
                    </a:cubicBezTo>
                    <a:cubicBezTo>
                      <a:pt x="1702" y="1101"/>
                      <a:pt x="1502" y="968"/>
                      <a:pt x="1469" y="901"/>
                    </a:cubicBezTo>
                    <a:cubicBezTo>
                      <a:pt x="1435" y="868"/>
                      <a:pt x="1469" y="835"/>
                      <a:pt x="1569" y="701"/>
                    </a:cubicBezTo>
                    <a:cubicBezTo>
                      <a:pt x="1602" y="668"/>
                      <a:pt x="1602" y="634"/>
                      <a:pt x="1602" y="568"/>
                    </a:cubicBezTo>
                    <a:cubicBezTo>
                      <a:pt x="1569" y="534"/>
                      <a:pt x="1535" y="501"/>
                      <a:pt x="1502" y="468"/>
                    </a:cubicBezTo>
                    <a:cubicBezTo>
                      <a:pt x="1035" y="268"/>
                      <a:pt x="668" y="10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60">
                <a:extLst>
                  <a:ext uri="{FF2B5EF4-FFF2-40B4-BE49-F238E27FC236}">
                    <a16:creationId xmlns:a16="http://schemas.microsoft.com/office/drawing/2014/main" id="{AA2B6161-9354-074E-3F25-C00FF4FABF2D}"/>
                  </a:ext>
                </a:extLst>
              </p:cNvPr>
              <p:cNvSpPr/>
              <p:nvPr/>
            </p:nvSpPr>
            <p:spPr>
              <a:xfrm>
                <a:off x="3178275" y="4324300"/>
                <a:ext cx="116775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7509" extrusionOk="0">
                    <a:moveTo>
                      <a:pt x="202" y="0"/>
                    </a:moveTo>
                    <a:cubicBezTo>
                      <a:pt x="172" y="0"/>
                      <a:pt x="139" y="11"/>
                      <a:pt x="101" y="37"/>
                    </a:cubicBezTo>
                    <a:cubicBezTo>
                      <a:pt x="34" y="70"/>
                      <a:pt x="0" y="170"/>
                      <a:pt x="67" y="237"/>
                    </a:cubicBezTo>
                    <a:lnTo>
                      <a:pt x="4337" y="7442"/>
                    </a:lnTo>
                    <a:cubicBezTo>
                      <a:pt x="4370" y="7475"/>
                      <a:pt x="4437" y="7509"/>
                      <a:pt x="4470" y="7509"/>
                    </a:cubicBezTo>
                    <a:cubicBezTo>
                      <a:pt x="4504" y="7509"/>
                      <a:pt x="4537" y="7509"/>
                      <a:pt x="4570" y="7475"/>
                    </a:cubicBezTo>
                    <a:cubicBezTo>
                      <a:pt x="4637" y="7442"/>
                      <a:pt x="4670" y="7342"/>
                      <a:pt x="4604" y="7275"/>
                    </a:cubicBezTo>
                    <a:lnTo>
                      <a:pt x="334" y="70"/>
                    </a:lnTo>
                    <a:cubicBezTo>
                      <a:pt x="293" y="29"/>
                      <a:pt x="252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60">
                <a:extLst>
                  <a:ext uri="{FF2B5EF4-FFF2-40B4-BE49-F238E27FC236}">
                    <a16:creationId xmlns:a16="http://schemas.microsoft.com/office/drawing/2014/main" id="{B3794496-8711-ED14-EF0F-46CE370DDC51}"/>
                  </a:ext>
                </a:extLst>
              </p:cNvPr>
              <p:cNvSpPr/>
              <p:nvPr/>
            </p:nvSpPr>
            <p:spPr>
              <a:xfrm>
                <a:off x="3060700" y="4115550"/>
                <a:ext cx="99250" cy="1679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6719" extrusionOk="0">
                    <a:moveTo>
                      <a:pt x="174" y="1"/>
                    </a:moveTo>
                    <a:cubicBezTo>
                      <a:pt x="151" y="1"/>
                      <a:pt x="127" y="5"/>
                      <a:pt x="100" y="14"/>
                    </a:cubicBezTo>
                    <a:cubicBezTo>
                      <a:pt x="33" y="47"/>
                      <a:pt x="0" y="147"/>
                      <a:pt x="67" y="214"/>
                    </a:cubicBezTo>
                    <a:lnTo>
                      <a:pt x="3636" y="6619"/>
                    </a:lnTo>
                    <a:cubicBezTo>
                      <a:pt x="3669" y="6685"/>
                      <a:pt x="3736" y="6719"/>
                      <a:pt x="3803" y="6719"/>
                    </a:cubicBezTo>
                    <a:cubicBezTo>
                      <a:pt x="3803" y="6719"/>
                      <a:pt x="3836" y="6685"/>
                      <a:pt x="3870" y="6685"/>
                    </a:cubicBezTo>
                    <a:cubicBezTo>
                      <a:pt x="3936" y="6652"/>
                      <a:pt x="3970" y="6552"/>
                      <a:pt x="3903" y="6485"/>
                    </a:cubicBezTo>
                    <a:lnTo>
                      <a:pt x="334" y="81"/>
                    </a:lnTo>
                    <a:cubicBezTo>
                      <a:pt x="285" y="32"/>
                      <a:pt x="236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60">
                <a:extLst>
                  <a:ext uri="{FF2B5EF4-FFF2-40B4-BE49-F238E27FC236}">
                    <a16:creationId xmlns:a16="http://schemas.microsoft.com/office/drawing/2014/main" id="{56556AA5-93D3-B3B6-6886-DE2EF4A5C82C}"/>
                  </a:ext>
                </a:extLst>
              </p:cNvPr>
              <p:cNvSpPr/>
              <p:nvPr/>
            </p:nvSpPr>
            <p:spPr>
              <a:xfrm>
                <a:off x="2918100" y="4191775"/>
                <a:ext cx="717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136" extrusionOk="0">
                    <a:moveTo>
                      <a:pt x="934" y="1"/>
                    </a:moveTo>
                    <a:cubicBezTo>
                      <a:pt x="901" y="1"/>
                      <a:pt x="867" y="34"/>
                      <a:pt x="834" y="67"/>
                    </a:cubicBezTo>
                    <a:lnTo>
                      <a:pt x="33" y="1135"/>
                    </a:lnTo>
                    <a:cubicBezTo>
                      <a:pt x="0" y="1201"/>
                      <a:pt x="0" y="1301"/>
                      <a:pt x="67" y="1335"/>
                    </a:cubicBezTo>
                    <a:cubicBezTo>
                      <a:pt x="92" y="1360"/>
                      <a:pt x="123" y="1371"/>
                      <a:pt x="154" y="1371"/>
                    </a:cubicBezTo>
                    <a:cubicBezTo>
                      <a:pt x="205" y="1371"/>
                      <a:pt x="259" y="1343"/>
                      <a:pt x="300" y="1301"/>
                    </a:cubicBezTo>
                    <a:lnTo>
                      <a:pt x="967" y="401"/>
                    </a:lnTo>
                    <a:cubicBezTo>
                      <a:pt x="1201" y="634"/>
                      <a:pt x="1468" y="935"/>
                      <a:pt x="1735" y="1201"/>
                    </a:cubicBezTo>
                    <a:cubicBezTo>
                      <a:pt x="2035" y="1502"/>
                      <a:pt x="2335" y="1835"/>
                      <a:pt x="2569" y="2102"/>
                    </a:cubicBezTo>
                    <a:cubicBezTo>
                      <a:pt x="2602" y="2135"/>
                      <a:pt x="2669" y="2135"/>
                      <a:pt x="2702" y="2135"/>
                    </a:cubicBezTo>
                    <a:cubicBezTo>
                      <a:pt x="2735" y="2135"/>
                      <a:pt x="2769" y="2135"/>
                      <a:pt x="2802" y="2102"/>
                    </a:cubicBezTo>
                    <a:cubicBezTo>
                      <a:pt x="2869" y="2069"/>
                      <a:pt x="2869" y="1969"/>
                      <a:pt x="2802" y="1902"/>
                    </a:cubicBezTo>
                    <a:cubicBezTo>
                      <a:pt x="2569" y="1635"/>
                      <a:pt x="2268" y="1301"/>
                      <a:pt x="1968" y="1001"/>
                    </a:cubicBezTo>
                    <a:cubicBezTo>
                      <a:pt x="1635" y="668"/>
                      <a:pt x="1334" y="334"/>
                      <a:pt x="1067" y="34"/>
                    </a:cubicBezTo>
                    <a:cubicBezTo>
                      <a:pt x="1034" y="1"/>
                      <a:pt x="1001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60">
                <a:extLst>
                  <a:ext uri="{FF2B5EF4-FFF2-40B4-BE49-F238E27FC236}">
                    <a16:creationId xmlns:a16="http://schemas.microsoft.com/office/drawing/2014/main" id="{EED88A0D-EE8D-6674-75C6-1497F54F5E65}"/>
                  </a:ext>
                </a:extLst>
              </p:cNvPr>
              <p:cNvSpPr/>
              <p:nvPr/>
            </p:nvSpPr>
            <p:spPr>
              <a:xfrm>
                <a:off x="3093225" y="4353975"/>
                <a:ext cx="609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3287" extrusionOk="0">
                    <a:moveTo>
                      <a:pt x="179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117"/>
                      <a:pt x="0" y="217"/>
                      <a:pt x="67" y="284"/>
                    </a:cubicBezTo>
                    <a:lnTo>
                      <a:pt x="334" y="551"/>
                    </a:lnTo>
                    <a:cubicBezTo>
                      <a:pt x="767" y="918"/>
                      <a:pt x="1168" y="1318"/>
                      <a:pt x="1701" y="1685"/>
                    </a:cubicBezTo>
                    <a:cubicBezTo>
                      <a:pt x="1801" y="1785"/>
                      <a:pt x="1935" y="1852"/>
                      <a:pt x="1968" y="1952"/>
                    </a:cubicBezTo>
                    <a:cubicBezTo>
                      <a:pt x="2068" y="2152"/>
                      <a:pt x="1868" y="2419"/>
                      <a:pt x="1635" y="2719"/>
                    </a:cubicBezTo>
                    <a:cubicBezTo>
                      <a:pt x="1568" y="2819"/>
                      <a:pt x="1468" y="2953"/>
                      <a:pt x="1401" y="3053"/>
                    </a:cubicBezTo>
                    <a:cubicBezTo>
                      <a:pt x="1368" y="3119"/>
                      <a:pt x="1401" y="3219"/>
                      <a:pt x="1468" y="3286"/>
                    </a:cubicBezTo>
                    <a:lnTo>
                      <a:pt x="1534" y="3286"/>
                    </a:lnTo>
                    <a:cubicBezTo>
                      <a:pt x="1601" y="3286"/>
                      <a:pt x="1635" y="3253"/>
                      <a:pt x="1668" y="3219"/>
                    </a:cubicBezTo>
                    <a:cubicBezTo>
                      <a:pt x="1735" y="3119"/>
                      <a:pt x="1801" y="3019"/>
                      <a:pt x="1901" y="2886"/>
                    </a:cubicBezTo>
                    <a:cubicBezTo>
                      <a:pt x="2135" y="2552"/>
                      <a:pt x="2435" y="2185"/>
                      <a:pt x="2235" y="1818"/>
                    </a:cubicBezTo>
                    <a:cubicBezTo>
                      <a:pt x="2168" y="1652"/>
                      <a:pt x="2001" y="1518"/>
                      <a:pt x="1868" y="1418"/>
                    </a:cubicBezTo>
                    <a:cubicBezTo>
                      <a:pt x="1368" y="1085"/>
                      <a:pt x="967" y="718"/>
                      <a:pt x="567" y="317"/>
                    </a:cubicBezTo>
                    <a:lnTo>
                      <a:pt x="267" y="51"/>
                    </a:lnTo>
                    <a:cubicBezTo>
                      <a:pt x="250" y="17"/>
                      <a:pt x="21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60">
                <a:extLst>
                  <a:ext uri="{FF2B5EF4-FFF2-40B4-BE49-F238E27FC236}">
                    <a16:creationId xmlns:a16="http://schemas.microsoft.com/office/drawing/2014/main" id="{E6C3A0E8-DCCC-9BA3-955E-A7CBF1A46958}"/>
                  </a:ext>
                </a:extLst>
              </p:cNvPr>
              <p:cNvSpPr/>
              <p:nvPr/>
            </p:nvSpPr>
            <p:spPr>
              <a:xfrm>
                <a:off x="2999825" y="4255850"/>
                <a:ext cx="875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3542" extrusionOk="0">
                    <a:moveTo>
                      <a:pt x="162" y="1"/>
                    </a:moveTo>
                    <a:cubicBezTo>
                      <a:pt x="129" y="1"/>
                      <a:pt x="95" y="11"/>
                      <a:pt x="67" y="39"/>
                    </a:cubicBezTo>
                    <a:cubicBezTo>
                      <a:pt x="0" y="106"/>
                      <a:pt x="0" y="206"/>
                      <a:pt x="67" y="273"/>
                    </a:cubicBezTo>
                    <a:cubicBezTo>
                      <a:pt x="1101" y="1374"/>
                      <a:pt x="2135" y="2441"/>
                      <a:pt x="3236" y="3509"/>
                    </a:cubicBezTo>
                    <a:cubicBezTo>
                      <a:pt x="3269" y="3542"/>
                      <a:pt x="3302" y="3542"/>
                      <a:pt x="3336" y="3542"/>
                    </a:cubicBezTo>
                    <a:cubicBezTo>
                      <a:pt x="3369" y="3542"/>
                      <a:pt x="3402" y="3509"/>
                      <a:pt x="3436" y="3509"/>
                    </a:cubicBezTo>
                    <a:cubicBezTo>
                      <a:pt x="3503" y="3442"/>
                      <a:pt x="3503" y="3342"/>
                      <a:pt x="3436" y="3275"/>
                    </a:cubicBezTo>
                    <a:cubicBezTo>
                      <a:pt x="2335" y="2241"/>
                      <a:pt x="1301" y="1174"/>
                      <a:pt x="267" y="39"/>
                    </a:cubicBezTo>
                    <a:cubicBezTo>
                      <a:pt x="248" y="20"/>
                      <a:pt x="206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60">
                <a:extLst>
                  <a:ext uri="{FF2B5EF4-FFF2-40B4-BE49-F238E27FC236}">
                    <a16:creationId xmlns:a16="http://schemas.microsoft.com/office/drawing/2014/main" id="{6F844F3E-2016-FCDD-DA68-8ED0E419F444}"/>
                  </a:ext>
                </a:extLst>
              </p:cNvPr>
              <p:cNvSpPr/>
              <p:nvPr/>
            </p:nvSpPr>
            <p:spPr>
              <a:xfrm>
                <a:off x="2932275" y="4075025"/>
                <a:ext cx="442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370" extrusionOk="0">
                    <a:moveTo>
                      <a:pt x="1635" y="1"/>
                    </a:moveTo>
                    <a:cubicBezTo>
                      <a:pt x="1535" y="1"/>
                      <a:pt x="1468" y="34"/>
                      <a:pt x="1434" y="134"/>
                    </a:cubicBezTo>
                    <a:cubicBezTo>
                      <a:pt x="1168" y="1201"/>
                      <a:pt x="701" y="2235"/>
                      <a:pt x="33" y="3136"/>
                    </a:cubicBezTo>
                    <a:cubicBezTo>
                      <a:pt x="0" y="3203"/>
                      <a:pt x="0" y="3303"/>
                      <a:pt x="67" y="3336"/>
                    </a:cubicBezTo>
                    <a:cubicBezTo>
                      <a:pt x="100" y="3370"/>
                      <a:pt x="134" y="3370"/>
                      <a:pt x="167" y="3370"/>
                    </a:cubicBezTo>
                    <a:cubicBezTo>
                      <a:pt x="200" y="3370"/>
                      <a:pt x="267" y="3370"/>
                      <a:pt x="300" y="3303"/>
                    </a:cubicBezTo>
                    <a:cubicBezTo>
                      <a:pt x="967" y="2402"/>
                      <a:pt x="1468" y="1335"/>
                      <a:pt x="1735" y="201"/>
                    </a:cubicBezTo>
                    <a:cubicBezTo>
                      <a:pt x="1768" y="134"/>
                      <a:pt x="1701" y="34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60">
                <a:extLst>
                  <a:ext uri="{FF2B5EF4-FFF2-40B4-BE49-F238E27FC236}">
                    <a16:creationId xmlns:a16="http://schemas.microsoft.com/office/drawing/2014/main" id="{5FF62222-7E76-8501-6587-7FB4987A85B6}"/>
                  </a:ext>
                </a:extLst>
              </p:cNvPr>
              <p:cNvSpPr/>
              <p:nvPr/>
            </p:nvSpPr>
            <p:spPr>
              <a:xfrm>
                <a:off x="2953125" y="4135350"/>
                <a:ext cx="467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724" extrusionOk="0">
                    <a:moveTo>
                      <a:pt x="1675" y="1"/>
                    </a:moveTo>
                    <a:cubicBezTo>
                      <a:pt x="1630" y="1"/>
                      <a:pt x="1587" y="17"/>
                      <a:pt x="1568" y="56"/>
                    </a:cubicBezTo>
                    <a:cubicBezTo>
                      <a:pt x="1201" y="623"/>
                      <a:pt x="701" y="1090"/>
                      <a:pt x="100" y="1424"/>
                    </a:cubicBezTo>
                    <a:cubicBezTo>
                      <a:pt x="33" y="1457"/>
                      <a:pt x="0" y="1557"/>
                      <a:pt x="33" y="1624"/>
                    </a:cubicBezTo>
                    <a:cubicBezTo>
                      <a:pt x="67" y="1690"/>
                      <a:pt x="133" y="1724"/>
                      <a:pt x="167" y="1724"/>
                    </a:cubicBezTo>
                    <a:cubicBezTo>
                      <a:pt x="200" y="1724"/>
                      <a:pt x="234" y="1724"/>
                      <a:pt x="267" y="1690"/>
                    </a:cubicBezTo>
                    <a:cubicBezTo>
                      <a:pt x="901" y="1357"/>
                      <a:pt x="1434" y="857"/>
                      <a:pt x="1835" y="223"/>
                    </a:cubicBezTo>
                    <a:cubicBezTo>
                      <a:pt x="1868" y="156"/>
                      <a:pt x="1835" y="56"/>
                      <a:pt x="1768" y="23"/>
                    </a:cubicBezTo>
                    <a:cubicBezTo>
                      <a:pt x="1740" y="9"/>
                      <a:pt x="1707" y="1"/>
                      <a:pt x="1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60">
                <a:extLst>
                  <a:ext uri="{FF2B5EF4-FFF2-40B4-BE49-F238E27FC236}">
                    <a16:creationId xmlns:a16="http://schemas.microsoft.com/office/drawing/2014/main" id="{79218027-7D84-2A31-7E52-4CC1571B4243}"/>
                  </a:ext>
                </a:extLst>
              </p:cNvPr>
              <p:cNvSpPr/>
              <p:nvPr/>
            </p:nvSpPr>
            <p:spPr>
              <a:xfrm>
                <a:off x="3167425" y="4421800"/>
                <a:ext cx="9510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643" extrusionOk="0">
                    <a:moveTo>
                      <a:pt x="162" y="1"/>
                    </a:moveTo>
                    <a:cubicBezTo>
                      <a:pt x="130" y="1"/>
                      <a:pt x="96" y="11"/>
                      <a:pt x="68" y="39"/>
                    </a:cubicBezTo>
                    <a:cubicBezTo>
                      <a:pt x="1" y="106"/>
                      <a:pt x="1" y="206"/>
                      <a:pt x="34" y="273"/>
                    </a:cubicBezTo>
                    <a:cubicBezTo>
                      <a:pt x="1135" y="1440"/>
                      <a:pt x="2302" y="2575"/>
                      <a:pt x="3537" y="3609"/>
                    </a:cubicBezTo>
                    <a:cubicBezTo>
                      <a:pt x="3570" y="3642"/>
                      <a:pt x="3603" y="3642"/>
                      <a:pt x="3637" y="3642"/>
                    </a:cubicBezTo>
                    <a:cubicBezTo>
                      <a:pt x="3670" y="3642"/>
                      <a:pt x="3737" y="3642"/>
                      <a:pt x="3770" y="3609"/>
                    </a:cubicBezTo>
                    <a:cubicBezTo>
                      <a:pt x="3804" y="3542"/>
                      <a:pt x="3804" y="3442"/>
                      <a:pt x="3737" y="3375"/>
                    </a:cubicBezTo>
                    <a:cubicBezTo>
                      <a:pt x="2536" y="2341"/>
                      <a:pt x="1368" y="1207"/>
                      <a:pt x="268" y="39"/>
                    </a:cubicBezTo>
                    <a:cubicBezTo>
                      <a:pt x="248" y="20"/>
                      <a:pt x="207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60">
                <a:extLst>
                  <a:ext uri="{FF2B5EF4-FFF2-40B4-BE49-F238E27FC236}">
                    <a16:creationId xmlns:a16="http://schemas.microsoft.com/office/drawing/2014/main" id="{60567145-689D-F0C1-5149-241DB1CDEEF6}"/>
                  </a:ext>
                </a:extLst>
              </p:cNvPr>
              <p:cNvSpPr/>
              <p:nvPr/>
            </p:nvSpPr>
            <p:spPr>
              <a:xfrm>
                <a:off x="2272625" y="4222075"/>
                <a:ext cx="191000" cy="27745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098" extrusionOk="0">
                    <a:moveTo>
                      <a:pt x="7446" y="1"/>
                    </a:moveTo>
                    <a:cubicBezTo>
                      <a:pt x="7401" y="1"/>
                      <a:pt x="7359" y="17"/>
                      <a:pt x="7339" y="56"/>
                    </a:cubicBezTo>
                    <a:cubicBezTo>
                      <a:pt x="4804" y="3559"/>
                      <a:pt x="2336" y="7195"/>
                      <a:pt x="34" y="10830"/>
                    </a:cubicBezTo>
                    <a:cubicBezTo>
                      <a:pt x="1" y="10931"/>
                      <a:pt x="1" y="11031"/>
                      <a:pt x="101" y="11064"/>
                    </a:cubicBezTo>
                    <a:cubicBezTo>
                      <a:pt x="101" y="11064"/>
                      <a:pt x="134" y="11097"/>
                      <a:pt x="167" y="11097"/>
                    </a:cubicBezTo>
                    <a:cubicBezTo>
                      <a:pt x="234" y="11097"/>
                      <a:pt x="267" y="11064"/>
                      <a:pt x="301" y="10997"/>
                    </a:cubicBezTo>
                    <a:cubicBezTo>
                      <a:pt x="2602" y="7361"/>
                      <a:pt x="5071" y="3725"/>
                      <a:pt x="7573" y="223"/>
                    </a:cubicBezTo>
                    <a:cubicBezTo>
                      <a:pt x="7639" y="156"/>
                      <a:pt x="7606" y="56"/>
                      <a:pt x="7539" y="23"/>
                    </a:cubicBezTo>
                    <a:cubicBezTo>
                      <a:pt x="7512" y="9"/>
                      <a:pt x="7478" y="1"/>
                      <a:pt x="7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60">
                <a:extLst>
                  <a:ext uri="{FF2B5EF4-FFF2-40B4-BE49-F238E27FC236}">
                    <a16:creationId xmlns:a16="http://schemas.microsoft.com/office/drawing/2014/main" id="{71B6DF33-E891-2C8D-DF80-A2653C281164}"/>
                  </a:ext>
                </a:extLst>
              </p:cNvPr>
              <p:cNvSpPr/>
              <p:nvPr/>
            </p:nvSpPr>
            <p:spPr>
              <a:xfrm>
                <a:off x="2138375" y="4535775"/>
                <a:ext cx="11260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6656" extrusionOk="0">
                    <a:moveTo>
                      <a:pt x="4320" y="0"/>
                    </a:moveTo>
                    <a:cubicBezTo>
                      <a:pt x="4278" y="0"/>
                      <a:pt x="4236" y="17"/>
                      <a:pt x="4203" y="50"/>
                    </a:cubicBezTo>
                    <a:cubicBezTo>
                      <a:pt x="3236" y="1285"/>
                      <a:pt x="2368" y="2686"/>
                      <a:pt x="1434" y="4187"/>
                    </a:cubicBezTo>
                    <a:cubicBezTo>
                      <a:pt x="1001" y="4921"/>
                      <a:pt x="534" y="5688"/>
                      <a:pt x="33" y="6422"/>
                    </a:cubicBezTo>
                    <a:cubicBezTo>
                      <a:pt x="0" y="6488"/>
                      <a:pt x="33" y="6588"/>
                      <a:pt x="100" y="6655"/>
                    </a:cubicBezTo>
                    <a:lnTo>
                      <a:pt x="167" y="6655"/>
                    </a:lnTo>
                    <a:cubicBezTo>
                      <a:pt x="234" y="6655"/>
                      <a:pt x="267" y="6655"/>
                      <a:pt x="300" y="6588"/>
                    </a:cubicBezTo>
                    <a:cubicBezTo>
                      <a:pt x="801" y="5821"/>
                      <a:pt x="1268" y="5087"/>
                      <a:pt x="1701" y="4354"/>
                    </a:cubicBezTo>
                    <a:cubicBezTo>
                      <a:pt x="2635" y="2852"/>
                      <a:pt x="3469" y="1451"/>
                      <a:pt x="4437" y="251"/>
                    </a:cubicBezTo>
                    <a:cubicBezTo>
                      <a:pt x="4503" y="184"/>
                      <a:pt x="4503" y="84"/>
                      <a:pt x="4437" y="50"/>
                    </a:cubicBezTo>
                    <a:cubicBezTo>
                      <a:pt x="4403" y="17"/>
                      <a:pt x="4362" y="0"/>
                      <a:pt x="4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60">
                <a:extLst>
                  <a:ext uri="{FF2B5EF4-FFF2-40B4-BE49-F238E27FC236}">
                    <a16:creationId xmlns:a16="http://schemas.microsoft.com/office/drawing/2014/main" id="{4FD86EC1-4717-A25C-82EA-78AD6D5EED0B}"/>
                  </a:ext>
                </a:extLst>
              </p:cNvPr>
              <p:cNvSpPr/>
              <p:nvPr/>
            </p:nvSpPr>
            <p:spPr>
              <a:xfrm>
                <a:off x="2176725" y="4770950"/>
                <a:ext cx="132625" cy="1363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455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935" y="1018"/>
                      <a:pt x="1702" y="1885"/>
                      <a:pt x="2436" y="2719"/>
                    </a:cubicBezTo>
                    <a:cubicBezTo>
                      <a:pt x="3236" y="3653"/>
                      <a:pt x="4070" y="4620"/>
                      <a:pt x="5037" y="5421"/>
                    </a:cubicBezTo>
                    <a:cubicBezTo>
                      <a:pt x="5071" y="5421"/>
                      <a:pt x="5104" y="5454"/>
                      <a:pt x="5138" y="5454"/>
                    </a:cubicBezTo>
                    <a:cubicBezTo>
                      <a:pt x="5171" y="5454"/>
                      <a:pt x="5238" y="5421"/>
                      <a:pt x="5271" y="5387"/>
                    </a:cubicBezTo>
                    <a:cubicBezTo>
                      <a:pt x="5304" y="5321"/>
                      <a:pt x="5304" y="5221"/>
                      <a:pt x="5238" y="5154"/>
                    </a:cubicBezTo>
                    <a:cubicBezTo>
                      <a:pt x="4270" y="4387"/>
                      <a:pt x="3470" y="3453"/>
                      <a:pt x="2669" y="2519"/>
                    </a:cubicBezTo>
                    <a:cubicBezTo>
                      <a:pt x="1935" y="1685"/>
                      <a:pt x="1168" y="784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60">
                <a:extLst>
                  <a:ext uri="{FF2B5EF4-FFF2-40B4-BE49-F238E27FC236}">
                    <a16:creationId xmlns:a16="http://schemas.microsoft.com/office/drawing/2014/main" id="{1230FD35-5139-215A-DADF-FEA2BB96A4A7}"/>
                  </a:ext>
                </a:extLst>
              </p:cNvPr>
              <p:cNvSpPr/>
              <p:nvPr/>
            </p:nvSpPr>
            <p:spPr>
              <a:xfrm>
                <a:off x="1843150" y="4700475"/>
                <a:ext cx="2293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1002" extrusionOk="0">
                    <a:moveTo>
                      <a:pt x="167" y="0"/>
                    </a:moveTo>
                    <a:cubicBezTo>
                      <a:pt x="67" y="0"/>
                      <a:pt x="1" y="67"/>
                      <a:pt x="1" y="167"/>
                    </a:cubicBezTo>
                    <a:cubicBezTo>
                      <a:pt x="1" y="234"/>
                      <a:pt x="67" y="334"/>
                      <a:pt x="167" y="334"/>
                    </a:cubicBezTo>
                    <a:lnTo>
                      <a:pt x="9007" y="1001"/>
                    </a:lnTo>
                    <a:cubicBezTo>
                      <a:pt x="9107" y="1001"/>
                      <a:pt x="9174" y="934"/>
                      <a:pt x="9174" y="868"/>
                    </a:cubicBezTo>
                    <a:cubicBezTo>
                      <a:pt x="9174" y="768"/>
                      <a:pt x="9107" y="701"/>
                      <a:pt x="9040" y="701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60">
                <a:extLst>
                  <a:ext uri="{FF2B5EF4-FFF2-40B4-BE49-F238E27FC236}">
                    <a16:creationId xmlns:a16="http://schemas.microsoft.com/office/drawing/2014/main" id="{B0CB137C-F7F5-9E51-7B1D-446967E35B95}"/>
                  </a:ext>
                </a:extLst>
              </p:cNvPr>
              <p:cNvSpPr/>
              <p:nvPr/>
            </p:nvSpPr>
            <p:spPr>
              <a:xfrm>
                <a:off x="3211625" y="3207300"/>
                <a:ext cx="10260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156" extrusionOk="0">
                    <a:moveTo>
                      <a:pt x="2703" y="318"/>
                    </a:moveTo>
                    <a:cubicBezTo>
                      <a:pt x="2836" y="318"/>
                      <a:pt x="2970" y="385"/>
                      <a:pt x="3170" y="518"/>
                    </a:cubicBezTo>
                    <a:cubicBezTo>
                      <a:pt x="3303" y="585"/>
                      <a:pt x="3437" y="652"/>
                      <a:pt x="3603" y="752"/>
                    </a:cubicBezTo>
                    <a:cubicBezTo>
                      <a:pt x="3703" y="785"/>
                      <a:pt x="3737" y="819"/>
                      <a:pt x="3770" y="852"/>
                    </a:cubicBezTo>
                    <a:cubicBezTo>
                      <a:pt x="3770" y="885"/>
                      <a:pt x="3770" y="952"/>
                      <a:pt x="3670" y="1119"/>
                    </a:cubicBezTo>
                    <a:cubicBezTo>
                      <a:pt x="3136" y="1953"/>
                      <a:pt x="2736" y="2653"/>
                      <a:pt x="2436" y="3187"/>
                    </a:cubicBezTo>
                    <a:cubicBezTo>
                      <a:pt x="1664" y="4482"/>
                      <a:pt x="1468" y="4810"/>
                      <a:pt x="1238" y="4810"/>
                    </a:cubicBezTo>
                    <a:cubicBezTo>
                      <a:pt x="1160" y="4810"/>
                      <a:pt x="1078" y="4772"/>
                      <a:pt x="968" y="4721"/>
                    </a:cubicBezTo>
                    <a:cubicBezTo>
                      <a:pt x="868" y="4655"/>
                      <a:pt x="735" y="4621"/>
                      <a:pt x="601" y="4555"/>
                    </a:cubicBezTo>
                    <a:cubicBezTo>
                      <a:pt x="468" y="4488"/>
                      <a:pt x="401" y="4455"/>
                      <a:pt x="368" y="4388"/>
                    </a:cubicBezTo>
                    <a:cubicBezTo>
                      <a:pt x="334" y="4288"/>
                      <a:pt x="368" y="4121"/>
                      <a:pt x="501" y="3921"/>
                    </a:cubicBezTo>
                    <a:cubicBezTo>
                      <a:pt x="935" y="3187"/>
                      <a:pt x="1268" y="2587"/>
                      <a:pt x="1535" y="2086"/>
                    </a:cubicBezTo>
                    <a:cubicBezTo>
                      <a:pt x="2136" y="952"/>
                      <a:pt x="2469" y="352"/>
                      <a:pt x="2669" y="318"/>
                    </a:cubicBezTo>
                    <a:close/>
                    <a:moveTo>
                      <a:pt x="2726" y="0"/>
                    </a:moveTo>
                    <a:cubicBezTo>
                      <a:pt x="2686" y="0"/>
                      <a:pt x="2645" y="6"/>
                      <a:pt x="2603" y="18"/>
                    </a:cubicBezTo>
                    <a:cubicBezTo>
                      <a:pt x="2269" y="118"/>
                      <a:pt x="2002" y="552"/>
                      <a:pt x="1235" y="1953"/>
                    </a:cubicBezTo>
                    <a:cubicBezTo>
                      <a:pt x="968" y="2420"/>
                      <a:pt x="635" y="3020"/>
                      <a:pt x="234" y="3787"/>
                    </a:cubicBezTo>
                    <a:cubicBezTo>
                      <a:pt x="67" y="4088"/>
                      <a:pt x="1" y="4288"/>
                      <a:pt x="67" y="4488"/>
                    </a:cubicBezTo>
                    <a:cubicBezTo>
                      <a:pt x="134" y="4688"/>
                      <a:pt x="334" y="4788"/>
                      <a:pt x="501" y="4855"/>
                    </a:cubicBezTo>
                    <a:cubicBezTo>
                      <a:pt x="635" y="4888"/>
                      <a:pt x="735" y="4955"/>
                      <a:pt x="835" y="4988"/>
                    </a:cubicBezTo>
                    <a:cubicBezTo>
                      <a:pt x="1001" y="5088"/>
                      <a:pt x="1135" y="5155"/>
                      <a:pt x="1268" y="5155"/>
                    </a:cubicBezTo>
                    <a:cubicBezTo>
                      <a:pt x="1635" y="5155"/>
                      <a:pt x="1869" y="4721"/>
                      <a:pt x="2703" y="3354"/>
                    </a:cubicBezTo>
                    <a:cubicBezTo>
                      <a:pt x="3003" y="2820"/>
                      <a:pt x="3403" y="2153"/>
                      <a:pt x="3937" y="1286"/>
                    </a:cubicBezTo>
                    <a:cubicBezTo>
                      <a:pt x="4004" y="1152"/>
                      <a:pt x="4104" y="952"/>
                      <a:pt x="4070" y="785"/>
                    </a:cubicBezTo>
                    <a:cubicBezTo>
                      <a:pt x="4004" y="618"/>
                      <a:pt x="3870" y="552"/>
                      <a:pt x="3770" y="485"/>
                    </a:cubicBezTo>
                    <a:cubicBezTo>
                      <a:pt x="3603" y="385"/>
                      <a:pt x="3470" y="318"/>
                      <a:pt x="3336" y="252"/>
                    </a:cubicBezTo>
                    <a:cubicBezTo>
                      <a:pt x="3090" y="115"/>
                      <a:pt x="2911" y="0"/>
                      <a:pt x="2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60">
                <a:extLst>
                  <a:ext uri="{FF2B5EF4-FFF2-40B4-BE49-F238E27FC236}">
                    <a16:creationId xmlns:a16="http://schemas.microsoft.com/office/drawing/2014/main" id="{CBEEF52B-F079-AFA6-69A7-33487EA8F026}"/>
                  </a:ext>
                </a:extLst>
              </p:cNvPr>
              <p:cNvSpPr/>
              <p:nvPr/>
            </p:nvSpPr>
            <p:spPr>
              <a:xfrm>
                <a:off x="3286675" y="3146550"/>
                <a:ext cx="4590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648" extrusionOk="0">
                    <a:moveTo>
                      <a:pt x="170" y="0"/>
                    </a:moveTo>
                    <a:cubicBezTo>
                      <a:pt x="149" y="0"/>
                      <a:pt x="126" y="5"/>
                      <a:pt x="101" y="13"/>
                    </a:cubicBezTo>
                    <a:cubicBezTo>
                      <a:pt x="34" y="46"/>
                      <a:pt x="1" y="146"/>
                      <a:pt x="34" y="213"/>
                    </a:cubicBezTo>
                    <a:cubicBezTo>
                      <a:pt x="134" y="513"/>
                      <a:pt x="368" y="814"/>
                      <a:pt x="701" y="1080"/>
                    </a:cubicBezTo>
                    <a:cubicBezTo>
                      <a:pt x="968" y="1314"/>
                      <a:pt x="1302" y="1447"/>
                      <a:pt x="1602" y="1614"/>
                    </a:cubicBezTo>
                    <a:cubicBezTo>
                      <a:pt x="1602" y="1614"/>
                      <a:pt x="1635" y="1647"/>
                      <a:pt x="1669" y="1647"/>
                    </a:cubicBezTo>
                    <a:cubicBezTo>
                      <a:pt x="1702" y="1647"/>
                      <a:pt x="1769" y="1614"/>
                      <a:pt x="1802" y="1547"/>
                    </a:cubicBezTo>
                    <a:cubicBezTo>
                      <a:pt x="1836" y="1481"/>
                      <a:pt x="1802" y="1381"/>
                      <a:pt x="1735" y="1347"/>
                    </a:cubicBezTo>
                    <a:cubicBezTo>
                      <a:pt x="1435" y="1180"/>
                      <a:pt x="1135" y="1014"/>
                      <a:pt x="868" y="814"/>
                    </a:cubicBezTo>
                    <a:cubicBezTo>
                      <a:pt x="601" y="613"/>
                      <a:pt x="401" y="380"/>
                      <a:pt x="301" y="113"/>
                    </a:cubicBezTo>
                    <a:cubicBezTo>
                      <a:pt x="276" y="38"/>
                      <a:pt x="232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60">
                <a:extLst>
                  <a:ext uri="{FF2B5EF4-FFF2-40B4-BE49-F238E27FC236}">
                    <a16:creationId xmlns:a16="http://schemas.microsoft.com/office/drawing/2014/main" id="{008FD9CA-6B34-7DF5-FE12-C3F6ED68A290}"/>
                  </a:ext>
                </a:extLst>
              </p:cNvPr>
              <p:cNvSpPr/>
              <p:nvPr/>
            </p:nvSpPr>
            <p:spPr>
              <a:xfrm>
                <a:off x="2653725" y="4038100"/>
                <a:ext cx="131800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47" extrusionOk="0">
                    <a:moveTo>
                      <a:pt x="3479" y="1"/>
                    </a:moveTo>
                    <a:cubicBezTo>
                      <a:pt x="3454" y="1"/>
                      <a:pt x="3429" y="3"/>
                      <a:pt x="3403" y="10"/>
                    </a:cubicBezTo>
                    <a:cubicBezTo>
                      <a:pt x="3270" y="43"/>
                      <a:pt x="3170" y="110"/>
                      <a:pt x="3103" y="177"/>
                    </a:cubicBezTo>
                    <a:cubicBezTo>
                      <a:pt x="2769" y="544"/>
                      <a:pt x="2503" y="944"/>
                      <a:pt x="2236" y="1344"/>
                    </a:cubicBezTo>
                    <a:lnTo>
                      <a:pt x="101" y="4413"/>
                    </a:lnTo>
                    <a:cubicBezTo>
                      <a:pt x="68" y="4480"/>
                      <a:pt x="1" y="4580"/>
                      <a:pt x="34" y="4680"/>
                    </a:cubicBezTo>
                    <a:cubicBezTo>
                      <a:pt x="34" y="4913"/>
                      <a:pt x="301" y="4980"/>
                      <a:pt x="368" y="5013"/>
                    </a:cubicBezTo>
                    <a:lnTo>
                      <a:pt x="1402" y="5347"/>
                    </a:lnTo>
                    <a:lnTo>
                      <a:pt x="1435" y="5347"/>
                    </a:lnTo>
                    <a:cubicBezTo>
                      <a:pt x="1502" y="5347"/>
                      <a:pt x="1569" y="5314"/>
                      <a:pt x="1602" y="5214"/>
                    </a:cubicBezTo>
                    <a:cubicBezTo>
                      <a:pt x="1635" y="5147"/>
                      <a:pt x="1569" y="5047"/>
                      <a:pt x="1502" y="5013"/>
                    </a:cubicBezTo>
                    <a:lnTo>
                      <a:pt x="468" y="4713"/>
                    </a:lnTo>
                    <a:cubicBezTo>
                      <a:pt x="368" y="4680"/>
                      <a:pt x="334" y="4646"/>
                      <a:pt x="334" y="4646"/>
                    </a:cubicBezTo>
                    <a:cubicBezTo>
                      <a:pt x="334" y="4646"/>
                      <a:pt x="368" y="4580"/>
                      <a:pt x="368" y="4580"/>
                    </a:cubicBezTo>
                    <a:lnTo>
                      <a:pt x="2503" y="1511"/>
                    </a:lnTo>
                    <a:cubicBezTo>
                      <a:pt x="2769" y="1144"/>
                      <a:pt x="3036" y="744"/>
                      <a:pt x="3337" y="410"/>
                    </a:cubicBezTo>
                    <a:cubicBezTo>
                      <a:pt x="3370" y="343"/>
                      <a:pt x="3437" y="310"/>
                      <a:pt x="3470" y="310"/>
                    </a:cubicBezTo>
                    <a:cubicBezTo>
                      <a:pt x="3503" y="310"/>
                      <a:pt x="3570" y="343"/>
                      <a:pt x="3637" y="343"/>
                    </a:cubicBezTo>
                    <a:lnTo>
                      <a:pt x="5004" y="1011"/>
                    </a:lnTo>
                    <a:cubicBezTo>
                      <a:pt x="5031" y="1019"/>
                      <a:pt x="5058" y="1024"/>
                      <a:pt x="5084" y="1024"/>
                    </a:cubicBezTo>
                    <a:cubicBezTo>
                      <a:pt x="5153" y="1024"/>
                      <a:pt x="5213" y="993"/>
                      <a:pt x="5238" y="944"/>
                    </a:cubicBezTo>
                    <a:cubicBezTo>
                      <a:pt x="5271" y="877"/>
                      <a:pt x="5238" y="777"/>
                      <a:pt x="5138" y="744"/>
                    </a:cubicBezTo>
                    <a:lnTo>
                      <a:pt x="3770" y="77"/>
                    </a:lnTo>
                    <a:cubicBezTo>
                      <a:pt x="3689" y="50"/>
                      <a:pt x="3586" y="1"/>
                      <a:pt x="3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60">
                <a:extLst>
                  <a:ext uri="{FF2B5EF4-FFF2-40B4-BE49-F238E27FC236}">
                    <a16:creationId xmlns:a16="http://schemas.microsoft.com/office/drawing/2014/main" id="{5BE78CB9-DBE7-5D6E-30BA-19538DC9DF4F}"/>
                  </a:ext>
                </a:extLst>
              </p:cNvPr>
              <p:cNvSpPr/>
              <p:nvPr/>
            </p:nvSpPr>
            <p:spPr>
              <a:xfrm>
                <a:off x="2557000" y="3994900"/>
                <a:ext cx="1501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5975" extrusionOk="0">
                    <a:moveTo>
                      <a:pt x="3551" y="0"/>
                    </a:moveTo>
                    <a:cubicBezTo>
                      <a:pt x="3503" y="0"/>
                      <a:pt x="3457" y="29"/>
                      <a:pt x="3436" y="70"/>
                    </a:cubicBezTo>
                    <a:cubicBezTo>
                      <a:pt x="3369" y="137"/>
                      <a:pt x="3403" y="237"/>
                      <a:pt x="3470" y="303"/>
                    </a:cubicBezTo>
                    <a:cubicBezTo>
                      <a:pt x="4070" y="737"/>
                      <a:pt x="4737" y="1104"/>
                      <a:pt x="5438" y="1371"/>
                    </a:cubicBezTo>
                    <a:cubicBezTo>
                      <a:pt x="5471" y="1404"/>
                      <a:pt x="5571" y="1438"/>
                      <a:pt x="5571" y="1471"/>
                    </a:cubicBezTo>
                    <a:cubicBezTo>
                      <a:pt x="5604" y="1504"/>
                      <a:pt x="5604" y="1604"/>
                      <a:pt x="5471" y="1771"/>
                    </a:cubicBezTo>
                    <a:cubicBezTo>
                      <a:pt x="4570" y="3005"/>
                      <a:pt x="3636" y="4240"/>
                      <a:pt x="2669" y="5440"/>
                    </a:cubicBezTo>
                    <a:cubicBezTo>
                      <a:pt x="2636" y="5507"/>
                      <a:pt x="2569" y="5607"/>
                      <a:pt x="2469" y="5641"/>
                    </a:cubicBezTo>
                    <a:cubicBezTo>
                      <a:pt x="2430" y="5660"/>
                      <a:pt x="2382" y="5668"/>
                      <a:pt x="2330" y="5668"/>
                    </a:cubicBezTo>
                    <a:cubicBezTo>
                      <a:pt x="2204" y="5668"/>
                      <a:pt x="2053" y="5621"/>
                      <a:pt x="1935" y="5574"/>
                    </a:cubicBezTo>
                    <a:cubicBezTo>
                      <a:pt x="1335" y="5307"/>
                      <a:pt x="768" y="4940"/>
                      <a:pt x="267" y="4506"/>
                    </a:cubicBezTo>
                    <a:cubicBezTo>
                      <a:pt x="242" y="4481"/>
                      <a:pt x="211" y="4470"/>
                      <a:pt x="180" y="4470"/>
                    </a:cubicBezTo>
                    <a:cubicBezTo>
                      <a:pt x="129" y="4470"/>
                      <a:pt x="75" y="4499"/>
                      <a:pt x="34" y="4540"/>
                    </a:cubicBezTo>
                    <a:cubicBezTo>
                      <a:pt x="0" y="4607"/>
                      <a:pt x="0" y="4673"/>
                      <a:pt x="67" y="4740"/>
                    </a:cubicBezTo>
                    <a:cubicBezTo>
                      <a:pt x="567" y="5207"/>
                      <a:pt x="1168" y="5574"/>
                      <a:pt x="1802" y="5841"/>
                    </a:cubicBezTo>
                    <a:cubicBezTo>
                      <a:pt x="1968" y="5907"/>
                      <a:pt x="2135" y="5974"/>
                      <a:pt x="2335" y="5974"/>
                    </a:cubicBezTo>
                    <a:cubicBezTo>
                      <a:pt x="2435" y="5974"/>
                      <a:pt x="2536" y="5974"/>
                      <a:pt x="2636" y="5907"/>
                    </a:cubicBezTo>
                    <a:cubicBezTo>
                      <a:pt x="2769" y="5841"/>
                      <a:pt x="2869" y="5707"/>
                      <a:pt x="2936" y="5641"/>
                    </a:cubicBezTo>
                    <a:cubicBezTo>
                      <a:pt x="3870" y="4440"/>
                      <a:pt x="4804" y="3206"/>
                      <a:pt x="5704" y="1971"/>
                    </a:cubicBezTo>
                    <a:cubicBezTo>
                      <a:pt x="5805" y="1871"/>
                      <a:pt x="6005" y="1571"/>
                      <a:pt x="5838" y="1304"/>
                    </a:cubicBezTo>
                    <a:cubicBezTo>
                      <a:pt x="5771" y="1204"/>
                      <a:pt x="5638" y="1137"/>
                      <a:pt x="5538" y="1104"/>
                    </a:cubicBezTo>
                    <a:cubicBezTo>
                      <a:pt x="4871" y="804"/>
                      <a:pt x="4237" y="470"/>
                      <a:pt x="3636" y="37"/>
                    </a:cubicBezTo>
                    <a:cubicBezTo>
                      <a:pt x="3611" y="11"/>
                      <a:pt x="3580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60">
                <a:extLst>
                  <a:ext uri="{FF2B5EF4-FFF2-40B4-BE49-F238E27FC236}">
                    <a16:creationId xmlns:a16="http://schemas.microsoft.com/office/drawing/2014/main" id="{26662313-93DC-CCA5-FB37-43ABEACAA67B}"/>
                  </a:ext>
                </a:extLst>
              </p:cNvPr>
              <p:cNvSpPr/>
              <p:nvPr/>
            </p:nvSpPr>
            <p:spPr>
              <a:xfrm>
                <a:off x="2552000" y="4156325"/>
                <a:ext cx="984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53" extrusionOk="0">
                    <a:moveTo>
                      <a:pt x="150" y="1"/>
                    </a:moveTo>
                    <a:cubicBezTo>
                      <a:pt x="109" y="1"/>
                      <a:pt x="67" y="18"/>
                      <a:pt x="34" y="51"/>
                    </a:cubicBezTo>
                    <a:cubicBezTo>
                      <a:pt x="0" y="151"/>
                      <a:pt x="0" y="251"/>
                      <a:pt x="67" y="284"/>
                    </a:cubicBezTo>
                    <a:cubicBezTo>
                      <a:pt x="1134" y="1085"/>
                      <a:pt x="2402" y="1619"/>
                      <a:pt x="3736" y="1752"/>
                    </a:cubicBezTo>
                    <a:cubicBezTo>
                      <a:pt x="3836" y="1752"/>
                      <a:pt x="3903" y="1719"/>
                      <a:pt x="3903" y="1619"/>
                    </a:cubicBezTo>
                    <a:cubicBezTo>
                      <a:pt x="3936" y="1552"/>
                      <a:pt x="3870" y="1452"/>
                      <a:pt x="3770" y="1452"/>
                    </a:cubicBezTo>
                    <a:cubicBezTo>
                      <a:pt x="2502" y="1285"/>
                      <a:pt x="1301" y="818"/>
                      <a:pt x="267" y="51"/>
                    </a:cubicBezTo>
                    <a:cubicBezTo>
                      <a:pt x="234" y="18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60">
                <a:extLst>
                  <a:ext uri="{FF2B5EF4-FFF2-40B4-BE49-F238E27FC236}">
                    <a16:creationId xmlns:a16="http://schemas.microsoft.com/office/drawing/2014/main" id="{914C13BB-8113-0B53-4A83-A818B5861911}"/>
                  </a:ext>
                </a:extLst>
              </p:cNvPr>
              <p:cNvSpPr/>
              <p:nvPr/>
            </p:nvSpPr>
            <p:spPr>
              <a:xfrm>
                <a:off x="2549500" y="4188850"/>
                <a:ext cx="725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486" extrusionOk="0">
                    <a:moveTo>
                      <a:pt x="150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0" y="118"/>
                      <a:pt x="0" y="218"/>
                      <a:pt x="34" y="251"/>
                    </a:cubicBezTo>
                    <a:cubicBezTo>
                      <a:pt x="767" y="951"/>
                      <a:pt x="1735" y="1385"/>
                      <a:pt x="2735" y="1485"/>
                    </a:cubicBezTo>
                    <a:cubicBezTo>
                      <a:pt x="2836" y="1485"/>
                      <a:pt x="2902" y="1418"/>
                      <a:pt x="2902" y="1352"/>
                    </a:cubicBezTo>
                    <a:cubicBezTo>
                      <a:pt x="2902" y="1252"/>
                      <a:pt x="2836" y="1185"/>
                      <a:pt x="2769" y="1185"/>
                    </a:cubicBezTo>
                    <a:cubicBezTo>
                      <a:pt x="1835" y="1085"/>
                      <a:pt x="934" y="685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60">
                <a:extLst>
                  <a:ext uri="{FF2B5EF4-FFF2-40B4-BE49-F238E27FC236}">
                    <a16:creationId xmlns:a16="http://schemas.microsoft.com/office/drawing/2014/main" id="{AF5A48A9-0010-4488-3192-4B1F5D40D1BF}"/>
                  </a:ext>
                </a:extLst>
              </p:cNvPr>
              <p:cNvSpPr/>
              <p:nvPr/>
            </p:nvSpPr>
            <p:spPr>
              <a:xfrm>
                <a:off x="2767975" y="3869800"/>
                <a:ext cx="809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972" extrusionOk="0">
                    <a:moveTo>
                      <a:pt x="182" y="1"/>
                    </a:moveTo>
                    <a:cubicBezTo>
                      <a:pt x="134" y="1"/>
                      <a:pt x="88" y="29"/>
                      <a:pt x="67" y="70"/>
                    </a:cubicBezTo>
                    <a:cubicBezTo>
                      <a:pt x="1" y="137"/>
                      <a:pt x="34" y="237"/>
                      <a:pt x="101" y="271"/>
                    </a:cubicBezTo>
                    <a:cubicBezTo>
                      <a:pt x="1001" y="938"/>
                      <a:pt x="1969" y="1505"/>
                      <a:pt x="3003" y="1972"/>
                    </a:cubicBezTo>
                    <a:lnTo>
                      <a:pt x="3070" y="1972"/>
                    </a:lnTo>
                    <a:cubicBezTo>
                      <a:pt x="3103" y="1972"/>
                      <a:pt x="3170" y="1938"/>
                      <a:pt x="3203" y="1872"/>
                    </a:cubicBezTo>
                    <a:cubicBezTo>
                      <a:pt x="3236" y="1805"/>
                      <a:pt x="3203" y="1705"/>
                      <a:pt x="3103" y="1672"/>
                    </a:cubicBezTo>
                    <a:cubicBezTo>
                      <a:pt x="2102" y="1238"/>
                      <a:pt x="1168" y="704"/>
                      <a:pt x="268" y="37"/>
                    </a:cubicBezTo>
                    <a:cubicBezTo>
                      <a:pt x="242" y="12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60">
                <a:extLst>
                  <a:ext uri="{FF2B5EF4-FFF2-40B4-BE49-F238E27FC236}">
                    <a16:creationId xmlns:a16="http://schemas.microsoft.com/office/drawing/2014/main" id="{7006619A-75E8-3B10-8DD1-436E13C35910}"/>
                  </a:ext>
                </a:extLst>
              </p:cNvPr>
              <p:cNvSpPr/>
              <p:nvPr/>
            </p:nvSpPr>
            <p:spPr>
              <a:xfrm>
                <a:off x="2765475" y="3904350"/>
                <a:ext cx="6425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1391" extrusionOk="0">
                    <a:moveTo>
                      <a:pt x="175" y="1"/>
                    </a:moveTo>
                    <a:cubicBezTo>
                      <a:pt x="129" y="1"/>
                      <a:pt x="87" y="17"/>
                      <a:pt x="67" y="56"/>
                    </a:cubicBezTo>
                    <a:cubicBezTo>
                      <a:pt x="1" y="89"/>
                      <a:pt x="1" y="189"/>
                      <a:pt x="67" y="256"/>
                    </a:cubicBezTo>
                    <a:cubicBezTo>
                      <a:pt x="701" y="857"/>
                      <a:pt x="1535" y="1257"/>
                      <a:pt x="2369" y="1390"/>
                    </a:cubicBezTo>
                    <a:lnTo>
                      <a:pt x="2402" y="1390"/>
                    </a:lnTo>
                    <a:cubicBezTo>
                      <a:pt x="2469" y="1390"/>
                      <a:pt x="2536" y="1324"/>
                      <a:pt x="2569" y="1257"/>
                    </a:cubicBezTo>
                    <a:cubicBezTo>
                      <a:pt x="2569" y="1157"/>
                      <a:pt x="2502" y="1090"/>
                      <a:pt x="2436" y="1057"/>
                    </a:cubicBezTo>
                    <a:cubicBezTo>
                      <a:pt x="1635" y="957"/>
                      <a:pt x="868" y="590"/>
                      <a:pt x="268" y="23"/>
                    </a:cubicBezTo>
                    <a:cubicBezTo>
                      <a:pt x="240" y="9"/>
                      <a:pt x="207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4" name="Google Shape;2834;p60">
              <a:extLst>
                <a:ext uri="{FF2B5EF4-FFF2-40B4-BE49-F238E27FC236}">
                  <a16:creationId xmlns:a16="http://schemas.microsoft.com/office/drawing/2014/main" id="{AE1623D2-4CAD-B34D-966C-63A9B1581D9B}"/>
                </a:ext>
              </a:extLst>
            </p:cNvPr>
            <p:cNvGrpSpPr/>
            <p:nvPr/>
          </p:nvGrpSpPr>
          <p:grpSpPr>
            <a:xfrm>
              <a:off x="8120570" y="3867720"/>
              <a:ext cx="186507" cy="314399"/>
              <a:chOff x="1421025" y="1637275"/>
              <a:chExt cx="270300" cy="455650"/>
            </a:xfrm>
          </p:grpSpPr>
          <p:cxnSp>
            <p:nvCxnSpPr>
              <p:cNvPr id="2835" name="Google Shape;2835;p60">
                <a:extLst>
                  <a:ext uri="{FF2B5EF4-FFF2-40B4-BE49-F238E27FC236}">
                    <a16:creationId xmlns:a16="http://schemas.microsoft.com/office/drawing/2014/main" id="{2BB3DB06-4656-AC33-146C-28858EA0DB00}"/>
                  </a:ext>
                </a:extLst>
              </p:cNvPr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6" name="Google Shape;2836;p60">
                <a:extLst>
                  <a:ext uri="{FF2B5EF4-FFF2-40B4-BE49-F238E27FC236}">
                    <a16:creationId xmlns:a16="http://schemas.microsoft.com/office/drawing/2014/main" id="{9ACD0904-CB5F-EFA8-D14E-692F72DA27A1}"/>
                  </a:ext>
                </a:extLst>
              </p:cNvPr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7" name="Google Shape;2837;p60">
                <a:extLst>
                  <a:ext uri="{FF2B5EF4-FFF2-40B4-BE49-F238E27FC236}">
                    <a16:creationId xmlns:a16="http://schemas.microsoft.com/office/drawing/2014/main" id="{F12B84F8-DE47-3C3B-1254-3D69CC0C5692}"/>
                  </a:ext>
                </a:extLst>
              </p:cNvPr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8" name="Google Shape;2838;p60">
                <a:extLst>
                  <a:ext uri="{FF2B5EF4-FFF2-40B4-BE49-F238E27FC236}">
                    <a16:creationId xmlns:a16="http://schemas.microsoft.com/office/drawing/2014/main" id="{A34047A5-DA77-22A2-F575-5FA0EDD0FC06}"/>
                  </a:ext>
                </a:extLst>
              </p:cNvPr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839" name="Google Shape;2839;p60">
              <a:extLst>
                <a:ext uri="{FF2B5EF4-FFF2-40B4-BE49-F238E27FC236}">
                  <a16:creationId xmlns:a16="http://schemas.microsoft.com/office/drawing/2014/main" id="{00B83EEE-2A48-EEDA-5E98-71FEC2C5F42C}"/>
                </a:ext>
              </a:extLst>
            </p:cNvPr>
            <p:cNvSpPr/>
            <p:nvPr/>
          </p:nvSpPr>
          <p:spPr>
            <a:xfrm rot="10800000" flipH="1">
              <a:off x="6085000" y="1493295"/>
              <a:ext cx="264000" cy="228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" name="Google Shape;2746;p60">
            <a:extLst>
              <a:ext uri="{FF2B5EF4-FFF2-40B4-BE49-F238E27FC236}">
                <a16:creationId xmlns:a16="http://schemas.microsoft.com/office/drawing/2014/main" id="{D5DBCF00-8CDF-8247-D2BA-472D716C7447}"/>
              </a:ext>
            </a:extLst>
          </p:cNvPr>
          <p:cNvGrpSpPr/>
          <p:nvPr/>
        </p:nvGrpSpPr>
        <p:grpSpPr>
          <a:xfrm>
            <a:off x="1001664" y="1915156"/>
            <a:ext cx="356196" cy="265631"/>
            <a:chOff x="5216456" y="3725484"/>
            <a:chExt cx="356196" cy="265631"/>
          </a:xfrm>
        </p:grpSpPr>
        <p:sp>
          <p:nvSpPr>
            <p:cNvPr id="5" name="Google Shape;2747;p60">
              <a:extLst>
                <a:ext uri="{FF2B5EF4-FFF2-40B4-BE49-F238E27FC236}">
                  <a16:creationId xmlns:a16="http://schemas.microsoft.com/office/drawing/2014/main" id="{CA732B7C-8BA4-540D-9823-85CBDB6D0043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48;p60">
              <a:extLst>
                <a:ext uri="{FF2B5EF4-FFF2-40B4-BE49-F238E27FC236}">
                  <a16:creationId xmlns:a16="http://schemas.microsoft.com/office/drawing/2014/main" id="{9AA6C331-E6BE-09E9-4371-E66101E893AB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54FD0CC9-BE15-B77A-C2CE-42B801D250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72872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8">
          <a:extLst>
            <a:ext uri="{FF2B5EF4-FFF2-40B4-BE49-F238E27FC236}">
              <a16:creationId xmlns:a16="http://schemas.microsoft.com/office/drawing/2014/main" id="{3F3E2870-FBF8-E0FE-8036-0D8AA04C0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9" name="Google Shape;2739;p60">
            <a:extLst>
              <a:ext uri="{FF2B5EF4-FFF2-40B4-BE49-F238E27FC236}">
                <a16:creationId xmlns:a16="http://schemas.microsoft.com/office/drawing/2014/main" id="{F218901A-957C-EA17-A541-505AEB4952E0}"/>
              </a:ext>
            </a:extLst>
          </p:cNvPr>
          <p:cNvSpPr/>
          <p:nvPr/>
        </p:nvSpPr>
        <p:spPr>
          <a:xfrm>
            <a:off x="713400" y="1589730"/>
            <a:ext cx="932700" cy="9327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741" name="Google Shape;2741;p60">
            <a:extLst>
              <a:ext uri="{FF2B5EF4-FFF2-40B4-BE49-F238E27FC236}">
                <a16:creationId xmlns:a16="http://schemas.microsoft.com/office/drawing/2014/main" id="{6423C411-972E-338F-C021-2A861CED31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400" y="445025"/>
            <a:ext cx="77172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Phase</a:t>
            </a:r>
            <a:endParaRPr/>
          </a:p>
        </p:txBody>
      </p:sp>
      <p:sp>
        <p:nvSpPr>
          <p:cNvPr id="2744" name="Google Shape;2744;p60">
            <a:extLst>
              <a:ext uri="{FF2B5EF4-FFF2-40B4-BE49-F238E27FC236}">
                <a16:creationId xmlns:a16="http://schemas.microsoft.com/office/drawing/2014/main" id="{7D591B7A-480F-190F-42F8-A481B04EF3FF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935238" y="1229444"/>
            <a:ext cx="3428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Shell structures</a:t>
            </a:r>
            <a:endParaRPr/>
          </a:p>
        </p:txBody>
      </p:sp>
      <p:sp>
        <p:nvSpPr>
          <p:cNvPr id="2745" name="Google Shape;2745;p60">
            <a:extLst>
              <a:ext uri="{FF2B5EF4-FFF2-40B4-BE49-F238E27FC236}">
                <a16:creationId xmlns:a16="http://schemas.microsoft.com/office/drawing/2014/main" id="{A2EA818B-B4D8-FE1A-4520-D10F8ED75913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1934364" y="1691130"/>
            <a:ext cx="3925234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case the previous study is successful and the is time left, the focus will be on the study of riveted shell structures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Analyze the differences between the curved and plates</a:t>
            </a:r>
            <a:endParaRPr/>
          </a:p>
        </p:txBody>
      </p:sp>
      <p:grpSp>
        <p:nvGrpSpPr>
          <p:cNvPr id="2755" name="Google Shape;2755;p60">
            <a:extLst>
              <a:ext uri="{FF2B5EF4-FFF2-40B4-BE49-F238E27FC236}">
                <a16:creationId xmlns:a16="http://schemas.microsoft.com/office/drawing/2014/main" id="{9B9204D2-DFEE-84FC-E0F1-345EFC5C0E85}"/>
              </a:ext>
            </a:extLst>
          </p:cNvPr>
          <p:cNvGrpSpPr/>
          <p:nvPr/>
        </p:nvGrpSpPr>
        <p:grpSpPr>
          <a:xfrm>
            <a:off x="5928801" y="1350525"/>
            <a:ext cx="2502000" cy="2971800"/>
            <a:chOff x="5928801" y="1350525"/>
            <a:chExt cx="2502000" cy="2971800"/>
          </a:xfrm>
        </p:grpSpPr>
        <p:sp>
          <p:nvSpPr>
            <p:cNvPr id="2756" name="Google Shape;2756;p60">
              <a:extLst>
                <a:ext uri="{FF2B5EF4-FFF2-40B4-BE49-F238E27FC236}">
                  <a16:creationId xmlns:a16="http://schemas.microsoft.com/office/drawing/2014/main" id="{D3A15644-6E8F-1549-D45C-20FE7EC48568}"/>
                </a:ext>
              </a:extLst>
            </p:cNvPr>
            <p:cNvSpPr/>
            <p:nvPr/>
          </p:nvSpPr>
          <p:spPr>
            <a:xfrm>
              <a:off x="5928801" y="1350525"/>
              <a:ext cx="2502000" cy="2971800"/>
            </a:xfrm>
            <a:prstGeom prst="snip1Rect">
              <a:avLst>
                <a:gd name="adj" fmla="val 16667"/>
              </a:avLst>
            </a:prstGeom>
            <a:solidFill>
              <a:schemeClr val="accent4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pace Grotesk"/>
                <a:ea typeface="Space Grotesk"/>
                <a:cs typeface="Space Grotesk"/>
                <a:sym typeface="Space Grotesk"/>
              </a:endParaRPr>
            </a:p>
          </p:txBody>
        </p:sp>
        <p:grpSp>
          <p:nvGrpSpPr>
            <p:cNvPr id="2757" name="Google Shape;2757;p60">
              <a:extLst>
                <a:ext uri="{FF2B5EF4-FFF2-40B4-BE49-F238E27FC236}">
                  <a16:creationId xmlns:a16="http://schemas.microsoft.com/office/drawing/2014/main" id="{82FC8CBD-F49C-D21F-4326-65F52EFD62A7}"/>
                </a:ext>
              </a:extLst>
            </p:cNvPr>
            <p:cNvGrpSpPr/>
            <p:nvPr/>
          </p:nvGrpSpPr>
          <p:grpSpPr>
            <a:xfrm>
              <a:off x="6223600" y="1931692"/>
              <a:ext cx="1784618" cy="1809464"/>
              <a:chOff x="1547100" y="3125075"/>
              <a:chExt cx="1804650" cy="1829775"/>
            </a:xfrm>
          </p:grpSpPr>
          <p:sp>
            <p:nvSpPr>
              <p:cNvPr id="2758" name="Google Shape;2758;p60">
                <a:extLst>
                  <a:ext uri="{FF2B5EF4-FFF2-40B4-BE49-F238E27FC236}">
                    <a16:creationId xmlns:a16="http://schemas.microsoft.com/office/drawing/2014/main" id="{775B241E-B4A7-3F66-DF52-A81F6F33F537}"/>
                  </a:ext>
                </a:extLst>
              </p:cNvPr>
              <p:cNvSpPr/>
              <p:nvPr/>
            </p:nvSpPr>
            <p:spPr>
              <a:xfrm>
                <a:off x="2452750" y="3637275"/>
                <a:ext cx="212675" cy="221800"/>
              </a:xfrm>
              <a:custGeom>
                <a:avLst/>
                <a:gdLst/>
                <a:ahLst/>
                <a:cxnLst/>
                <a:rect l="l" t="t" r="r" b="b"/>
                <a:pathLst>
                  <a:path w="8507" h="8872" extrusionOk="0">
                    <a:moveTo>
                      <a:pt x="5077" y="310"/>
                    </a:moveTo>
                    <a:cubicBezTo>
                      <a:pt x="5486" y="310"/>
                      <a:pt x="5938" y="455"/>
                      <a:pt x="6472" y="765"/>
                    </a:cubicBezTo>
                    <a:cubicBezTo>
                      <a:pt x="7373" y="1299"/>
                      <a:pt x="7906" y="1899"/>
                      <a:pt x="8040" y="2567"/>
                    </a:cubicBezTo>
                    <a:cubicBezTo>
                      <a:pt x="8207" y="3300"/>
                      <a:pt x="7940" y="4101"/>
                      <a:pt x="7273" y="5035"/>
                    </a:cubicBezTo>
                    <a:cubicBezTo>
                      <a:pt x="6474" y="6121"/>
                      <a:pt x="4269" y="8552"/>
                      <a:pt x="3205" y="8552"/>
                    </a:cubicBezTo>
                    <a:cubicBezTo>
                      <a:pt x="3157" y="8552"/>
                      <a:pt x="3112" y="8547"/>
                      <a:pt x="3070" y="8537"/>
                    </a:cubicBezTo>
                    <a:cubicBezTo>
                      <a:pt x="2202" y="8304"/>
                      <a:pt x="701" y="7136"/>
                      <a:pt x="534" y="6403"/>
                    </a:cubicBezTo>
                    <a:cubicBezTo>
                      <a:pt x="368" y="5602"/>
                      <a:pt x="2002" y="2967"/>
                      <a:pt x="2669" y="2100"/>
                    </a:cubicBezTo>
                    <a:cubicBezTo>
                      <a:pt x="3531" y="966"/>
                      <a:pt x="4208" y="310"/>
                      <a:pt x="5077" y="310"/>
                    </a:cubicBezTo>
                    <a:close/>
                    <a:moveTo>
                      <a:pt x="5085" y="1"/>
                    </a:moveTo>
                    <a:cubicBezTo>
                      <a:pt x="4100" y="1"/>
                      <a:pt x="3322" y="718"/>
                      <a:pt x="2436" y="1899"/>
                    </a:cubicBezTo>
                    <a:cubicBezTo>
                      <a:pt x="2036" y="2400"/>
                      <a:pt x="1" y="5435"/>
                      <a:pt x="234" y="6469"/>
                    </a:cubicBezTo>
                    <a:cubicBezTo>
                      <a:pt x="434" y="7403"/>
                      <a:pt x="2102" y="8604"/>
                      <a:pt x="3003" y="8838"/>
                    </a:cubicBezTo>
                    <a:cubicBezTo>
                      <a:pt x="3070" y="8838"/>
                      <a:pt x="3136" y="8871"/>
                      <a:pt x="3203" y="8871"/>
                    </a:cubicBezTo>
                    <a:cubicBezTo>
                      <a:pt x="4771" y="8871"/>
                      <a:pt x="7473" y="5268"/>
                      <a:pt x="7506" y="5235"/>
                    </a:cubicBezTo>
                    <a:cubicBezTo>
                      <a:pt x="8240" y="4234"/>
                      <a:pt x="8507" y="3300"/>
                      <a:pt x="8340" y="2500"/>
                    </a:cubicBezTo>
                    <a:cubicBezTo>
                      <a:pt x="8173" y="1733"/>
                      <a:pt x="7606" y="1065"/>
                      <a:pt x="6639" y="498"/>
                    </a:cubicBezTo>
                    <a:cubicBezTo>
                      <a:pt x="6054" y="158"/>
                      <a:pt x="5547" y="1"/>
                      <a:pt x="50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60">
                <a:extLst>
                  <a:ext uri="{FF2B5EF4-FFF2-40B4-BE49-F238E27FC236}">
                    <a16:creationId xmlns:a16="http://schemas.microsoft.com/office/drawing/2014/main" id="{5C66D7E9-35AB-8FB9-D435-4A75678BDE28}"/>
                  </a:ext>
                </a:extLst>
              </p:cNvPr>
              <p:cNvSpPr/>
              <p:nvPr/>
            </p:nvSpPr>
            <p:spPr>
              <a:xfrm>
                <a:off x="2525300" y="3711350"/>
                <a:ext cx="98425" cy="6347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539" extrusionOk="0">
                    <a:moveTo>
                      <a:pt x="186" y="1"/>
                    </a:moveTo>
                    <a:cubicBezTo>
                      <a:pt x="157" y="1"/>
                      <a:pt x="126" y="12"/>
                      <a:pt x="101" y="37"/>
                    </a:cubicBezTo>
                    <a:cubicBezTo>
                      <a:pt x="34" y="71"/>
                      <a:pt x="1" y="171"/>
                      <a:pt x="34" y="237"/>
                    </a:cubicBezTo>
                    <a:cubicBezTo>
                      <a:pt x="401" y="838"/>
                      <a:pt x="968" y="1371"/>
                      <a:pt x="1669" y="1772"/>
                    </a:cubicBezTo>
                    <a:cubicBezTo>
                      <a:pt x="2236" y="2105"/>
                      <a:pt x="2903" y="2372"/>
                      <a:pt x="3703" y="2539"/>
                    </a:cubicBezTo>
                    <a:lnTo>
                      <a:pt x="3737" y="2539"/>
                    </a:lnTo>
                    <a:cubicBezTo>
                      <a:pt x="3837" y="2539"/>
                      <a:pt x="3870" y="2506"/>
                      <a:pt x="3904" y="2439"/>
                    </a:cubicBezTo>
                    <a:cubicBezTo>
                      <a:pt x="3937" y="2339"/>
                      <a:pt x="3870" y="2272"/>
                      <a:pt x="3804" y="2239"/>
                    </a:cubicBezTo>
                    <a:cubicBezTo>
                      <a:pt x="3003" y="2072"/>
                      <a:pt x="2369" y="1805"/>
                      <a:pt x="1802" y="1505"/>
                    </a:cubicBezTo>
                    <a:cubicBezTo>
                      <a:pt x="1168" y="1138"/>
                      <a:pt x="635" y="638"/>
                      <a:pt x="301" y="71"/>
                    </a:cubicBezTo>
                    <a:cubicBezTo>
                      <a:pt x="280" y="29"/>
                      <a:pt x="234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60">
                <a:extLst>
                  <a:ext uri="{FF2B5EF4-FFF2-40B4-BE49-F238E27FC236}">
                    <a16:creationId xmlns:a16="http://schemas.microsoft.com/office/drawing/2014/main" id="{F7E3B250-CA15-0FE7-B6EB-7AB6B62BD8DE}"/>
                  </a:ext>
                </a:extLst>
              </p:cNvPr>
              <p:cNvSpPr/>
              <p:nvPr/>
            </p:nvSpPr>
            <p:spPr>
              <a:xfrm>
                <a:off x="2521150" y="3777725"/>
                <a:ext cx="5672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269" h="1385" extrusionOk="0">
                    <a:moveTo>
                      <a:pt x="150" y="1"/>
                    </a:moveTo>
                    <a:cubicBezTo>
                      <a:pt x="108" y="1"/>
                      <a:pt x="67" y="17"/>
                      <a:pt x="33" y="51"/>
                    </a:cubicBezTo>
                    <a:cubicBezTo>
                      <a:pt x="0" y="117"/>
                      <a:pt x="0" y="218"/>
                      <a:pt x="67" y="284"/>
                    </a:cubicBezTo>
                    <a:cubicBezTo>
                      <a:pt x="634" y="785"/>
                      <a:pt x="1334" y="1185"/>
                      <a:pt x="2068" y="1385"/>
                    </a:cubicBezTo>
                    <a:lnTo>
                      <a:pt x="2102" y="1385"/>
                    </a:lnTo>
                    <a:cubicBezTo>
                      <a:pt x="2168" y="1385"/>
                      <a:pt x="2235" y="1352"/>
                      <a:pt x="2235" y="1285"/>
                    </a:cubicBezTo>
                    <a:cubicBezTo>
                      <a:pt x="2268" y="1185"/>
                      <a:pt x="2235" y="1118"/>
                      <a:pt x="2135" y="1085"/>
                    </a:cubicBezTo>
                    <a:cubicBezTo>
                      <a:pt x="1434" y="885"/>
                      <a:pt x="801" y="518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1" name="Google Shape;2761;p60">
                <a:extLst>
                  <a:ext uri="{FF2B5EF4-FFF2-40B4-BE49-F238E27FC236}">
                    <a16:creationId xmlns:a16="http://schemas.microsoft.com/office/drawing/2014/main" id="{4353FF01-71F9-02EF-4AE2-F9064361CF5D}"/>
                  </a:ext>
                </a:extLst>
              </p:cNvPr>
              <p:cNvSpPr/>
              <p:nvPr/>
            </p:nvSpPr>
            <p:spPr>
              <a:xfrm>
                <a:off x="2544500" y="3648900"/>
                <a:ext cx="115925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3570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67"/>
                    </a:cubicBezTo>
                    <a:cubicBezTo>
                      <a:pt x="33" y="834"/>
                      <a:pt x="267" y="1468"/>
                      <a:pt x="801" y="2001"/>
                    </a:cubicBezTo>
                    <a:cubicBezTo>
                      <a:pt x="1201" y="2435"/>
                      <a:pt x="1735" y="2802"/>
                      <a:pt x="2502" y="3169"/>
                    </a:cubicBezTo>
                    <a:cubicBezTo>
                      <a:pt x="2935" y="3369"/>
                      <a:pt x="3436" y="3569"/>
                      <a:pt x="3903" y="3569"/>
                    </a:cubicBezTo>
                    <a:cubicBezTo>
                      <a:pt x="4103" y="3569"/>
                      <a:pt x="4303" y="3536"/>
                      <a:pt x="4537" y="3436"/>
                    </a:cubicBezTo>
                    <a:cubicBezTo>
                      <a:pt x="4603" y="3402"/>
                      <a:pt x="4637" y="3302"/>
                      <a:pt x="4603" y="3236"/>
                    </a:cubicBezTo>
                    <a:cubicBezTo>
                      <a:pt x="4578" y="3161"/>
                      <a:pt x="4516" y="3123"/>
                      <a:pt x="4458" y="3123"/>
                    </a:cubicBezTo>
                    <a:cubicBezTo>
                      <a:pt x="4439" y="3123"/>
                      <a:pt x="4420" y="3127"/>
                      <a:pt x="4403" y="3136"/>
                    </a:cubicBezTo>
                    <a:cubicBezTo>
                      <a:pt x="4247" y="3214"/>
                      <a:pt x="4079" y="3246"/>
                      <a:pt x="3906" y="3246"/>
                    </a:cubicBezTo>
                    <a:cubicBezTo>
                      <a:pt x="3487" y="3246"/>
                      <a:pt x="3036" y="3057"/>
                      <a:pt x="2635" y="2869"/>
                    </a:cubicBezTo>
                    <a:cubicBezTo>
                      <a:pt x="1935" y="2535"/>
                      <a:pt x="1401" y="2202"/>
                      <a:pt x="1034" y="1801"/>
                    </a:cubicBezTo>
                    <a:cubicBezTo>
                      <a:pt x="567" y="1301"/>
                      <a:pt x="334" y="734"/>
                      <a:pt x="334" y="167"/>
                    </a:cubicBezTo>
                    <a:cubicBezTo>
                      <a:pt x="334" y="67"/>
                      <a:pt x="267" y="0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2" name="Google Shape;2762;p60">
                <a:extLst>
                  <a:ext uri="{FF2B5EF4-FFF2-40B4-BE49-F238E27FC236}">
                    <a16:creationId xmlns:a16="http://schemas.microsoft.com/office/drawing/2014/main" id="{F3BBCE1A-3D85-B35D-ED2C-2078B183656E}"/>
                  </a:ext>
                </a:extLst>
              </p:cNvPr>
              <p:cNvSpPr/>
              <p:nvPr/>
            </p:nvSpPr>
            <p:spPr>
              <a:xfrm>
                <a:off x="2561175" y="3648050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34" y="334"/>
                      <a:pt x="2335" y="1235"/>
                      <a:pt x="2569" y="1435"/>
                    </a:cubicBezTo>
                    <a:cubicBezTo>
                      <a:pt x="2836" y="1702"/>
                      <a:pt x="3102" y="2035"/>
                      <a:pt x="3303" y="2336"/>
                    </a:cubicBezTo>
                    <a:cubicBezTo>
                      <a:pt x="3369" y="2502"/>
                      <a:pt x="3403" y="2636"/>
                      <a:pt x="3336" y="2736"/>
                    </a:cubicBezTo>
                    <a:cubicBezTo>
                      <a:pt x="3316" y="2775"/>
                      <a:pt x="3251" y="2791"/>
                      <a:pt x="3167" y="2791"/>
                    </a:cubicBezTo>
                    <a:cubicBezTo>
                      <a:pt x="3107" y="2791"/>
                      <a:pt x="3038" y="2783"/>
                      <a:pt x="2969" y="2769"/>
                    </a:cubicBezTo>
                    <a:cubicBezTo>
                      <a:pt x="1935" y="2469"/>
                      <a:pt x="1068" y="1869"/>
                      <a:pt x="567" y="1068"/>
                    </a:cubicBezTo>
                    <a:cubicBezTo>
                      <a:pt x="467" y="901"/>
                      <a:pt x="334" y="668"/>
                      <a:pt x="367" y="501"/>
                    </a:cubicBezTo>
                    <a:cubicBezTo>
                      <a:pt x="367" y="401"/>
                      <a:pt x="400" y="334"/>
                      <a:pt x="567" y="334"/>
                    </a:cubicBezTo>
                    <a:close/>
                    <a:moveTo>
                      <a:pt x="567" y="1"/>
                    </a:moveTo>
                    <a:cubicBezTo>
                      <a:pt x="267" y="1"/>
                      <a:pt x="100" y="167"/>
                      <a:pt x="67" y="434"/>
                    </a:cubicBezTo>
                    <a:cubicBezTo>
                      <a:pt x="0" y="735"/>
                      <a:pt x="167" y="1001"/>
                      <a:pt x="334" y="1235"/>
                    </a:cubicBezTo>
                    <a:cubicBezTo>
                      <a:pt x="834" y="2102"/>
                      <a:pt x="1768" y="2736"/>
                      <a:pt x="2902" y="3070"/>
                    </a:cubicBezTo>
                    <a:cubicBezTo>
                      <a:pt x="3002" y="3103"/>
                      <a:pt x="3069" y="3103"/>
                      <a:pt x="3169" y="3103"/>
                    </a:cubicBezTo>
                    <a:cubicBezTo>
                      <a:pt x="3336" y="3103"/>
                      <a:pt x="3503" y="3036"/>
                      <a:pt x="3603" y="2903"/>
                    </a:cubicBezTo>
                    <a:cubicBezTo>
                      <a:pt x="3736" y="2736"/>
                      <a:pt x="3736" y="2469"/>
                      <a:pt x="3569" y="2169"/>
                    </a:cubicBezTo>
                    <a:cubicBezTo>
                      <a:pt x="3369" y="1835"/>
                      <a:pt x="3102" y="1502"/>
                      <a:pt x="2769" y="1202"/>
                    </a:cubicBezTo>
                    <a:cubicBezTo>
                      <a:pt x="2569" y="1001"/>
                      <a:pt x="1268" y="34"/>
                      <a:pt x="5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60">
                <a:extLst>
                  <a:ext uri="{FF2B5EF4-FFF2-40B4-BE49-F238E27FC236}">
                    <a16:creationId xmlns:a16="http://schemas.microsoft.com/office/drawing/2014/main" id="{771A04ED-E05B-E421-DD3C-1673BA719DA5}"/>
                  </a:ext>
                </a:extLst>
              </p:cNvPr>
              <p:cNvSpPr/>
              <p:nvPr/>
            </p:nvSpPr>
            <p:spPr>
              <a:xfrm>
                <a:off x="2450250" y="3805675"/>
                <a:ext cx="784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69" extrusionOk="0">
                    <a:moveTo>
                      <a:pt x="735" y="0"/>
                    </a:moveTo>
                    <a:cubicBezTo>
                      <a:pt x="668" y="0"/>
                      <a:pt x="568" y="34"/>
                      <a:pt x="534" y="100"/>
                    </a:cubicBezTo>
                    <a:cubicBezTo>
                      <a:pt x="501" y="234"/>
                      <a:pt x="468" y="334"/>
                      <a:pt x="434" y="434"/>
                    </a:cubicBezTo>
                    <a:cubicBezTo>
                      <a:pt x="167" y="1101"/>
                      <a:pt x="1" y="1568"/>
                      <a:pt x="501" y="2002"/>
                    </a:cubicBezTo>
                    <a:cubicBezTo>
                      <a:pt x="1101" y="2502"/>
                      <a:pt x="1502" y="2669"/>
                      <a:pt x="1835" y="2669"/>
                    </a:cubicBezTo>
                    <a:cubicBezTo>
                      <a:pt x="2136" y="2669"/>
                      <a:pt x="2402" y="2502"/>
                      <a:pt x="2736" y="2235"/>
                    </a:cubicBezTo>
                    <a:cubicBezTo>
                      <a:pt x="2836" y="2168"/>
                      <a:pt x="2936" y="2102"/>
                      <a:pt x="3036" y="2002"/>
                    </a:cubicBezTo>
                    <a:cubicBezTo>
                      <a:pt x="3136" y="1968"/>
                      <a:pt x="3136" y="1868"/>
                      <a:pt x="3103" y="1801"/>
                    </a:cubicBezTo>
                    <a:cubicBezTo>
                      <a:pt x="3062" y="1760"/>
                      <a:pt x="3008" y="1732"/>
                      <a:pt x="2957" y="1732"/>
                    </a:cubicBezTo>
                    <a:cubicBezTo>
                      <a:pt x="2925" y="1732"/>
                      <a:pt x="2895" y="1743"/>
                      <a:pt x="2869" y="1768"/>
                    </a:cubicBezTo>
                    <a:cubicBezTo>
                      <a:pt x="2769" y="1835"/>
                      <a:pt x="2669" y="1902"/>
                      <a:pt x="2569" y="2002"/>
                    </a:cubicBezTo>
                    <a:cubicBezTo>
                      <a:pt x="2268" y="2223"/>
                      <a:pt x="2065" y="2370"/>
                      <a:pt x="1824" y="2370"/>
                    </a:cubicBezTo>
                    <a:cubicBezTo>
                      <a:pt x="1557" y="2370"/>
                      <a:pt x="1244" y="2190"/>
                      <a:pt x="701" y="1735"/>
                    </a:cubicBezTo>
                    <a:cubicBezTo>
                      <a:pt x="401" y="1501"/>
                      <a:pt x="468" y="1234"/>
                      <a:pt x="701" y="567"/>
                    </a:cubicBezTo>
                    <a:cubicBezTo>
                      <a:pt x="768" y="434"/>
                      <a:pt x="801" y="334"/>
                      <a:pt x="835" y="200"/>
                    </a:cubicBezTo>
                    <a:cubicBezTo>
                      <a:pt x="868" y="134"/>
                      <a:pt x="835" y="34"/>
                      <a:pt x="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60">
                <a:extLst>
                  <a:ext uri="{FF2B5EF4-FFF2-40B4-BE49-F238E27FC236}">
                    <a16:creationId xmlns:a16="http://schemas.microsoft.com/office/drawing/2014/main" id="{CF821683-52E2-54CE-859B-7D61A0E013A3}"/>
                  </a:ext>
                </a:extLst>
              </p:cNvPr>
              <p:cNvSpPr/>
              <p:nvPr/>
            </p:nvSpPr>
            <p:spPr>
              <a:xfrm>
                <a:off x="2456100" y="3824525"/>
                <a:ext cx="6005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648" extrusionOk="0">
                    <a:moveTo>
                      <a:pt x="160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4" y="47"/>
                      <a:pt x="0" y="147"/>
                      <a:pt x="67" y="247"/>
                    </a:cubicBezTo>
                    <a:cubicBezTo>
                      <a:pt x="467" y="947"/>
                      <a:pt x="1401" y="1548"/>
                      <a:pt x="2235" y="1648"/>
                    </a:cubicBezTo>
                    <a:cubicBezTo>
                      <a:pt x="2335" y="1648"/>
                      <a:pt x="2402" y="1581"/>
                      <a:pt x="2402" y="1514"/>
                    </a:cubicBezTo>
                    <a:cubicBezTo>
                      <a:pt x="2402" y="1414"/>
                      <a:pt x="2335" y="1348"/>
                      <a:pt x="2268" y="1348"/>
                    </a:cubicBezTo>
                    <a:cubicBezTo>
                      <a:pt x="1501" y="1248"/>
                      <a:pt x="701" y="714"/>
                      <a:pt x="334" y="80"/>
                    </a:cubicBezTo>
                    <a:cubicBezTo>
                      <a:pt x="285" y="31"/>
                      <a:pt x="218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60">
                <a:extLst>
                  <a:ext uri="{FF2B5EF4-FFF2-40B4-BE49-F238E27FC236}">
                    <a16:creationId xmlns:a16="http://schemas.microsoft.com/office/drawing/2014/main" id="{5339E2C7-B6E9-5DFF-1DBC-9EBA14C61D2B}"/>
                  </a:ext>
                </a:extLst>
              </p:cNvPr>
              <p:cNvSpPr/>
              <p:nvPr/>
            </p:nvSpPr>
            <p:spPr>
              <a:xfrm>
                <a:off x="2449425" y="3846225"/>
                <a:ext cx="4005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1602" h="1714" extrusionOk="0">
                    <a:moveTo>
                      <a:pt x="546" y="0"/>
                    </a:moveTo>
                    <a:cubicBezTo>
                      <a:pt x="488" y="0"/>
                      <a:pt x="426" y="38"/>
                      <a:pt x="401" y="113"/>
                    </a:cubicBezTo>
                    <a:cubicBezTo>
                      <a:pt x="267" y="446"/>
                      <a:pt x="167" y="847"/>
                      <a:pt x="100" y="1214"/>
                    </a:cubicBezTo>
                    <a:lnTo>
                      <a:pt x="34" y="1447"/>
                    </a:lnTo>
                    <a:cubicBezTo>
                      <a:pt x="0" y="1614"/>
                      <a:pt x="100" y="1681"/>
                      <a:pt x="134" y="1714"/>
                    </a:cubicBezTo>
                    <a:lnTo>
                      <a:pt x="234" y="1714"/>
                    </a:lnTo>
                    <a:cubicBezTo>
                      <a:pt x="634" y="1714"/>
                      <a:pt x="1535" y="913"/>
                      <a:pt x="1535" y="880"/>
                    </a:cubicBezTo>
                    <a:cubicBezTo>
                      <a:pt x="1601" y="847"/>
                      <a:pt x="1601" y="747"/>
                      <a:pt x="1535" y="680"/>
                    </a:cubicBezTo>
                    <a:cubicBezTo>
                      <a:pt x="1501" y="646"/>
                      <a:pt x="1460" y="630"/>
                      <a:pt x="1418" y="630"/>
                    </a:cubicBezTo>
                    <a:cubicBezTo>
                      <a:pt x="1376" y="630"/>
                      <a:pt x="1335" y="646"/>
                      <a:pt x="1301" y="680"/>
                    </a:cubicBezTo>
                    <a:cubicBezTo>
                      <a:pt x="1101" y="880"/>
                      <a:pt x="634" y="1247"/>
                      <a:pt x="367" y="1347"/>
                    </a:cubicBezTo>
                    <a:lnTo>
                      <a:pt x="401" y="1280"/>
                    </a:lnTo>
                    <a:cubicBezTo>
                      <a:pt x="467" y="913"/>
                      <a:pt x="567" y="546"/>
                      <a:pt x="701" y="213"/>
                    </a:cubicBezTo>
                    <a:cubicBezTo>
                      <a:pt x="734" y="146"/>
                      <a:pt x="701" y="46"/>
                      <a:pt x="601" y="13"/>
                    </a:cubicBezTo>
                    <a:cubicBezTo>
                      <a:pt x="584" y="4"/>
                      <a:pt x="565" y="0"/>
                      <a:pt x="5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60">
                <a:extLst>
                  <a:ext uri="{FF2B5EF4-FFF2-40B4-BE49-F238E27FC236}">
                    <a16:creationId xmlns:a16="http://schemas.microsoft.com/office/drawing/2014/main" id="{09DE4FEC-0C59-F239-C88C-6C9BF079536E}"/>
                  </a:ext>
                </a:extLst>
              </p:cNvPr>
              <p:cNvSpPr/>
              <p:nvPr/>
            </p:nvSpPr>
            <p:spPr>
              <a:xfrm>
                <a:off x="2982300" y="3872450"/>
                <a:ext cx="213500" cy="2209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8838" extrusionOk="0">
                    <a:moveTo>
                      <a:pt x="5104" y="298"/>
                    </a:moveTo>
                    <a:cubicBezTo>
                      <a:pt x="5504" y="298"/>
                      <a:pt x="5971" y="465"/>
                      <a:pt x="6505" y="765"/>
                    </a:cubicBezTo>
                    <a:cubicBezTo>
                      <a:pt x="7406" y="1299"/>
                      <a:pt x="7906" y="1899"/>
                      <a:pt x="8073" y="2566"/>
                    </a:cubicBezTo>
                    <a:cubicBezTo>
                      <a:pt x="8206" y="3267"/>
                      <a:pt x="7940" y="4101"/>
                      <a:pt x="7272" y="5035"/>
                    </a:cubicBezTo>
                    <a:cubicBezTo>
                      <a:pt x="6510" y="6114"/>
                      <a:pt x="4328" y="8523"/>
                      <a:pt x="3257" y="8523"/>
                    </a:cubicBezTo>
                    <a:cubicBezTo>
                      <a:pt x="3203" y="8523"/>
                      <a:pt x="3151" y="8517"/>
                      <a:pt x="3103" y="8504"/>
                    </a:cubicBezTo>
                    <a:cubicBezTo>
                      <a:pt x="2202" y="8304"/>
                      <a:pt x="701" y="7136"/>
                      <a:pt x="534" y="6402"/>
                    </a:cubicBezTo>
                    <a:cubicBezTo>
                      <a:pt x="367" y="5602"/>
                      <a:pt x="2035" y="2967"/>
                      <a:pt x="2702" y="2099"/>
                    </a:cubicBezTo>
                    <a:cubicBezTo>
                      <a:pt x="3536" y="965"/>
                      <a:pt x="4237" y="298"/>
                      <a:pt x="5104" y="298"/>
                    </a:cubicBezTo>
                    <a:close/>
                    <a:moveTo>
                      <a:pt x="5085" y="0"/>
                    </a:moveTo>
                    <a:cubicBezTo>
                      <a:pt x="4099" y="0"/>
                      <a:pt x="3322" y="718"/>
                      <a:pt x="2436" y="1899"/>
                    </a:cubicBezTo>
                    <a:cubicBezTo>
                      <a:pt x="2069" y="2399"/>
                      <a:pt x="1" y="5435"/>
                      <a:pt x="234" y="6469"/>
                    </a:cubicBezTo>
                    <a:cubicBezTo>
                      <a:pt x="468" y="7403"/>
                      <a:pt x="2135" y="8604"/>
                      <a:pt x="3036" y="8837"/>
                    </a:cubicBezTo>
                    <a:lnTo>
                      <a:pt x="3236" y="8837"/>
                    </a:lnTo>
                    <a:cubicBezTo>
                      <a:pt x="4804" y="8837"/>
                      <a:pt x="7506" y="5268"/>
                      <a:pt x="7539" y="5235"/>
                    </a:cubicBezTo>
                    <a:cubicBezTo>
                      <a:pt x="8273" y="4234"/>
                      <a:pt x="8540" y="3300"/>
                      <a:pt x="8373" y="2500"/>
                    </a:cubicBezTo>
                    <a:cubicBezTo>
                      <a:pt x="8206" y="1732"/>
                      <a:pt x="7639" y="1065"/>
                      <a:pt x="6639" y="498"/>
                    </a:cubicBezTo>
                    <a:cubicBezTo>
                      <a:pt x="6054" y="158"/>
                      <a:pt x="5547" y="0"/>
                      <a:pt x="50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60">
                <a:extLst>
                  <a:ext uri="{FF2B5EF4-FFF2-40B4-BE49-F238E27FC236}">
                    <a16:creationId xmlns:a16="http://schemas.microsoft.com/office/drawing/2014/main" id="{BECD37E9-F6BB-FDCD-7FE4-F2B0D2AB71E6}"/>
                  </a:ext>
                </a:extLst>
              </p:cNvPr>
              <p:cNvSpPr/>
              <p:nvPr/>
            </p:nvSpPr>
            <p:spPr>
              <a:xfrm>
                <a:off x="3055675" y="3946275"/>
                <a:ext cx="97600" cy="63725"/>
              </a:xfrm>
              <a:custGeom>
                <a:avLst/>
                <a:gdLst/>
                <a:ahLst/>
                <a:cxnLst/>
                <a:rect l="l" t="t" r="r" b="b"/>
                <a:pathLst>
                  <a:path w="3904" h="2549" extrusionOk="0">
                    <a:moveTo>
                      <a:pt x="160" y="0"/>
                    </a:moveTo>
                    <a:cubicBezTo>
                      <a:pt x="139" y="0"/>
                      <a:pt x="119" y="5"/>
                      <a:pt x="101" y="14"/>
                    </a:cubicBezTo>
                    <a:cubicBezTo>
                      <a:pt x="1" y="80"/>
                      <a:pt x="1" y="180"/>
                      <a:pt x="34" y="247"/>
                    </a:cubicBezTo>
                    <a:cubicBezTo>
                      <a:pt x="401" y="847"/>
                      <a:pt x="935" y="1381"/>
                      <a:pt x="1635" y="1781"/>
                    </a:cubicBezTo>
                    <a:cubicBezTo>
                      <a:pt x="2203" y="2115"/>
                      <a:pt x="2870" y="2349"/>
                      <a:pt x="3704" y="2549"/>
                    </a:cubicBezTo>
                    <a:lnTo>
                      <a:pt x="3737" y="2549"/>
                    </a:lnTo>
                    <a:cubicBezTo>
                      <a:pt x="3804" y="2549"/>
                      <a:pt x="3870" y="2515"/>
                      <a:pt x="3904" y="2449"/>
                    </a:cubicBezTo>
                    <a:cubicBezTo>
                      <a:pt x="3904" y="2349"/>
                      <a:pt x="3870" y="2282"/>
                      <a:pt x="3770" y="2248"/>
                    </a:cubicBezTo>
                    <a:cubicBezTo>
                      <a:pt x="2970" y="2082"/>
                      <a:pt x="2336" y="1815"/>
                      <a:pt x="1802" y="1515"/>
                    </a:cubicBezTo>
                    <a:cubicBezTo>
                      <a:pt x="1135" y="1148"/>
                      <a:pt x="635" y="647"/>
                      <a:pt x="301" y="80"/>
                    </a:cubicBezTo>
                    <a:cubicBezTo>
                      <a:pt x="277" y="31"/>
                      <a:pt x="217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60">
                <a:extLst>
                  <a:ext uri="{FF2B5EF4-FFF2-40B4-BE49-F238E27FC236}">
                    <a16:creationId xmlns:a16="http://schemas.microsoft.com/office/drawing/2014/main" id="{88A55A01-9AD7-821B-EE09-4CD1B63F53B6}"/>
                  </a:ext>
                </a:extLst>
              </p:cNvPr>
              <p:cNvSpPr/>
              <p:nvPr/>
            </p:nvSpPr>
            <p:spPr>
              <a:xfrm>
                <a:off x="3050675" y="4012900"/>
                <a:ext cx="57575" cy="34625"/>
              </a:xfrm>
              <a:custGeom>
                <a:avLst/>
                <a:gdLst/>
                <a:ahLst/>
                <a:cxnLst/>
                <a:rect l="l" t="t" r="r" b="b"/>
                <a:pathLst>
                  <a:path w="2303" h="1385" extrusionOk="0">
                    <a:moveTo>
                      <a:pt x="184" y="0"/>
                    </a:moveTo>
                    <a:cubicBezTo>
                      <a:pt x="143" y="0"/>
                      <a:pt x="101" y="17"/>
                      <a:pt x="68" y="50"/>
                    </a:cubicBezTo>
                    <a:cubicBezTo>
                      <a:pt x="1" y="117"/>
                      <a:pt x="34" y="217"/>
                      <a:pt x="68" y="284"/>
                    </a:cubicBezTo>
                    <a:cubicBezTo>
                      <a:pt x="668" y="784"/>
                      <a:pt x="1335" y="1185"/>
                      <a:pt x="2069" y="1385"/>
                    </a:cubicBezTo>
                    <a:lnTo>
                      <a:pt x="2136" y="1385"/>
                    </a:lnTo>
                    <a:cubicBezTo>
                      <a:pt x="2202" y="1385"/>
                      <a:pt x="2236" y="1351"/>
                      <a:pt x="2269" y="1285"/>
                    </a:cubicBezTo>
                    <a:cubicBezTo>
                      <a:pt x="2302" y="1185"/>
                      <a:pt x="2236" y="1118"/>
                      <a:pt x="2169" y="1085"/>
                    </a:cubicBezTo>
                    <a:cubicBezTo>
                      <a:pt x="1469" y="884"/>
                      <a:pt x="835" y="517"/>
                      <a:pt x="301" y="50"/>
                    </a:cubicBezTo>
                    <a:cubicBezTo>
                      <a:pt x="268" y="17"/>
                      <a:pt x="226" y="0"/>
                      <a:pt x="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60">
                <a:extLst>
                  <a:ext uri="{FF2B5EF4-FFF2-40B4-BE49-F238E27FC236}">
                    <a16:creationId xmlns:a16="http://schemas.microsoft.com/office/drawing/2014/main" id="{4875213E-4C2D-4E7D-A1DB-CBA3AA0F7A08}"/>
                  </a:ext>
                </a:extLst>
              </p:cNvPr>
              <p:cNvSpPr/>
              <p:nvPr/>
            </p:nvSpPr>
            <p:spPr>
              <a:xfrm>
                <a:off x="3074875" y="3884050"/>
                <a:ext cx="115100" cy="89250"/>
              </a:xfrm>
              <a:custGeom>
                <a:avLst/>
                <a:gdLst/>
                <a:ahLst/>
                <a:cxnLst/>
                <a:rect l="l" t="t" r="r" b="b"/>
                <a:pathLst>
                  <a:path w="4604" h="3570" extrusionOk="0">
                    <a:moveTo>
                      <a:pt x="134" y="1"/>
                    </a:moveTo>
                    <a:cubicBezTo>
                      <a:pt x="67" y="1"/>
                      <a:pt x="0" y="67"/>
                      <a:pt x="0" y="168"/>
                    </a:cubicBezTo>
                    <a:cubicBezTo>
                      <a:pt x="0" y="835"/>
                      <a:pt x="267" y="1435"/>
                      <a:pt x="767" y="2002"/>
                    </a:cubicBezTo>
                    <a:cubicBezTo>
                      <a:pt x="1201" y="2436"/>
                      <a:pt x="1735" y="2803"/>
                      <a:pt x="2469" y="3170"/>
                    </a:cubicBezTo>
                    <a:cubicBezTo>
                      <a:pt x="2936" y="3370"/>
                      <a:pt x="3403" y="3570"/>
                      <a:pt x="3903" y="3570"/>
                    </a:cubicBezTo>
                    <a:cubicBezTo>
                      <a:pt x="4103" y="3570"/>
                      <a:pt x="4303" y="3503"/>
                      <a:pt x="4503" y="3437"/>
                    </a:cubicBezTo>
                    <a:cubicBezTo>
                      <a:pt x="4570" y="3403"/>
                      <a:pt x="4603" y="3303"/>
                      <a:pt x="4570" y="3236"/>
                    </a:cubicBezTo>
                    <a:cubicBezTo>
                      <a:pt x="4545" y="3161"/>
                      <a:pt x="4483" y="3124"/>
                      <a:pt x="4425" y="3124"/>
                    </a:cubicBezTo>
                    <a:cubicBezTo>
                      <a:pt x="4405" y="3124"/>
                      <a:pt x="4387" y="3128"/>
                      <a:pt x="4370" y="3136"/>
                    </a:cubicBezTo>
                    <a:cubicBezTo>
                      <a:pt x="4214" y="3214"/>
                      <a:pt x="4046" y="3247"/>
                      <a:pt x="3873" y="3247"/>
                    </a:cubicBezTo>
                    <a:cubicBezTo>
                      <a:pt x="3454" y="3247"/>
                      <a:pt x="3003" y="3058"/>
                      <a:pt x="2602" y="2869"/>
                    </a:cubicBezTo>
                    <a:cubicBezTo>
                      <a:pt x="1902" y="2536"/>
                      <a:pt x="1401" y="2202"/>
                      <a:pt x="1001" y="1802"/>
                    </a:cubicBezTo>
                    <a:cubicBezTo>
                      <a:pt x="534" y="1302"/>
                      <a:pt x="300" y="735"/>
                      <a:pt x="300" y="134"/>
                    </a:cubicBezTo>
                    <a:cubicBezTo>
                      <a:pt x="300" y="67"/>
                      <a:pt x="234" y="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60">
                <a:extLst>
                  <a:ext uri="{FF2B5EF4-FFF2-40B4-BE49-F238E27FC236}">
                    <a16:creationId xmlns:a16="http://schemas.microsoft.com/office/drawing/2014/main" id="{D06483D1-54B6-C920-E12F-8F9FEC656985}"/>
                  </a:ext>
                </a:extLst>
              </p:cNvPr>
              <p:cNvSpPr/>
              <p:nvPr/>
            </p:nvSpPr>
            <p:spPr>
              <a:xfrm>
                <a:off x="3091550" y="3883225"/>
                <a:ext cx="93425" cy="7757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3103" extrusionOk="0">
                    <a:moveTo>
                      <a:pt x="567" y="334"/>
                    </a:moveTo>
                    <a:cubicBezTo>
                      <a:pt x="1101" y="334"/>
                      <a:pt x="2335" y="1201"/>
                      <a:pt x="2535" y="1435"/>
                    </a:cubicBezTo>
                    <a:cubicBezTo>
                      <a:pt x="2836" y="1702"/>
                      <a:pt x="3103" y="2002"/>
                      <a:pt x="3269" y="2335"/>
                    </a:cubicBezTo>
                    <a:cubicBezTo>
                      <a:pt x="3369" y="2502"/>
                      <a:pt x="3403" y="2636"/>
                      <a:pt x="3336" y="2702"/>
                    </a:cubicBezTo>
                    <a:cubicBezTo>
                      <a:pt x="3287" y="2751"/>
                      <a:pt x="3203" y="2782"/>
                      <a:pt x="3095" y="2782"/>
                    </a:cubicBezTo>
                    <a:cubicBezTo>
                      <a:pt x="3056" y="2782"/>
                      <a:pt x="3014" y="2778"/>
                      <a:pt x="2969" y="2769"/>
                    </a:cubicBezTo>
                    <a:cubicBezTo>
                      <a:pt x="1902" y="2469"/>
                      <a:pt x="1068" y="1868"/>
                      <a:pt x="567" y="1068"/>
                    </a:cubicBezTo>
                    <a:cubicBezTo>
                      <a:pt x="467" y="901"/>
                      <a:pt x="301" y="668"/>
                      <a:pt x="334" y="467"/>
                    </a:cubicBezTo>
                    <a:cubicBezTo>
                      <a:pt x="367" y="367"/>
                      <a:pt x="401" y="334"/>
                      <a:pt x="534" y="334"/>
                    </a:cubicBezTo>
                    <a:close/>
                    <a:moveTo>
                      <a:pt x="534" y="0"/>
                    </a:moveTo>
                    <a:cubicBezTo>
                      <a:pt x="267" y="0"/>
                      <a:pt x="100" y="167"/>
                      <a:pt x="34" y="434"/>
                    </a:cubicBezTo>
                    <a:cubicBezTo>
                      <a:pt x="0" y="734"/>
                      <a:pt x="167" y="1001"/>
                      <a:pt x="301" y="1235"/>
                    </a:cubicBezTo>
                    <a:cubicBezTo>
                      <a:pt x="834" y="2102"/>
                      <a:pt x="1735" y="2736"/>
                      <a:pt x="2869" y="3069"/>
                    </a:cubicBezTo>
                    <a:cubicBezTo>
                      <a:pt x="2969" y="3069"/>
                      <a:pt x="3069" y="3103"/>
                      <a:pt x="3136" y="3103"/>
                    </a:cubicBezTo>
                    <a:cubicBezTo>
                      <a:pt x="3336" y="3103"/>
                      <a:pt x="3503" y="3036"/>
                      <a:pt x="3570" y="2902"/>
                    </a:cubicBezTo>
                    <a:cubicBezTo>
                      <a:pt x="3736" y="2736"/>
                      <a:pt x="3703" y="2435"/>
                      <a:pt x="3536" y="2169"/>
                    </a:cubicBezTo>
                    <a:cubicBezTo>
                      <a:pt x="3336" y="1835"/>
                      <a:pt x="3069" y="1501"/>
                      <a:pt x="2769" y="1201"/>
                    </a:cubicBezTo>
                    <a:cubicBezTo>
                      <a:pt x="2535" y="1001"/>
                      <a:pt x="1268" y="34"/>
                      <a:pt x="5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60">
                <a:extLst>
                  <a:ext uri="{FF2B5EF4-FFF2-40B4-BE49-F238E27FC236}">
                    <a16:creationId xmlns:a16="http://schemas.microsoft.com/office/drawing/2014/main" id="{27C5E5D1-F74E-ACE4-CEE7-8169FA4E2792}"/>
                  </a:ext>
                </a:extLst>
              </p:cNvPr>
              <p:cNvSpPr/>
              <p:nvPr/>
            </p:nvSpPr>
            <p:spPr>
              <a:xfrm>
                <a:off x="2980625" y="4040625"/>
                <a:ext cx="78425" cy="66950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2678" extrusionOk="0">
                    <a:moveTo>
                      <a:pt x="695" y="0"/>
                    </a:moveTo>
                    <a:cubicBezTo>
                      <a:pt x="633" y="0"/>
                      <a:pt x="562" y="54"/>
                      <a:pt x="535" y="109"/>
                    </a:cubicBezTo>
                    <a:cubicBezTo>
                      <a:pt x="501" y="242"/>
                      <a:pt x="434" y="342"/>
                      <a:pt x="401" y="443"/>
                    </a:cubicBezTo>
                    <a:cubicBezTo>
                      <a:pt x="168" y="1110"/>
                      <a:pt x="1" y="1577"/>
                      <a:pt x="501" y="2010"/>
                    </a:cubicBezTo>
                    <a:cubicBezTo>
                      <a:pt x="1102" y="2477"/>
                      <a:pt x="1469" y="2677"/>
                      <a:pt x="1802" y="2677"/>
                    </a:cubicBezTo>
                    <a:cubicBezTo>
                      <a:pt x="2136" y="2677"/>
                      <a:pt x="2403" y="2511"/>
                      <a:pt x="2736" y="2244"/>
                    </a:cubicBezTo>
                    <a:cubicBezTo>
                      <a:pt x="2836" y="2177"/>
                      <a:pt x="2936" y="2077"/>
                      <a:pt x="3036" y="2010"/>
                    </a:cubicBezTo>
                    <a:cubicBezTo>
                      <a:pt x="3103" y="1977"/>
                      <a:pt x="3136" y="1877"/>
                      <a:pt x="3070" y="1810"/>
                    </a:cubicBezTo>
                    <a:cubicBezTo>
                      <a:pt x="3049" y="1769"/>
                      <a:pt x="3003" y="1740"/>
                      <a:pt x="2955" y="1740"/>
                    </a:cubicBezTo>
                    <a:cubicBezTo>
                      <a:pt x="2925" y="1740"/>
                      <a:pt x="2895" y="1751"/>
                      <a:pt x="2870" y="1777"/>
                    </a:cubicBezTo>
                    <a:cubicBezTo>
                      <a:pt x="2736" y="1844"/>
                      <a:pt x="2636" y="1910"/>
                      <a:pt x="2536" y="1977"/>
                    </a:cubicBezTo>
                    <a:cubicBezTo>
                      <a:pt x="2247" y="2218"/>
                      <a:pt x="2051" y="2374"/>
                      <a:pt x="1809" y="2374"/>
                    </a:cubicBezTo>
                    <a:cubicBezTo>
                      <a:pt x="1549" y="2374"/>
                      <a:pt x="1237" y="2193"/>
                      <a:pt x="701" y="1743"/>
                    </a:cubicBezTo>
                    <a:cubicBezTo>
                      <a:pt x="368" y="1477"/>
                      <a:pt x="434" y="1243"/>
                      <a:pt x="701" y="576"/>
                    </a:cubicBezTo>
                    <a:cubicBezTo>
                      <a:pt x="735" y="443"/>
                      <a:pt x="801" y="342"/>
                      <a:pt x="835" y="209"/>
                    </a:cubicBezTo>
                    <a:cubicBezTo>
                      <a:pt x="868" y="142"/>
                      <a:pt x="801" y="42"/>
                      <a:pt x="735" y="9"/>
                    </a:cubicBezTo>
                    <a:cubicBezTo>
                      <a:pt x="722" y="3"/>
                      <a:pt x="709" y="0"/>
                      <a:pt x="6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60">
                <a:extLst>
                  <a:ext uri="{FF2B5EF4-FFF2-40B4-BE49-F238E27FC236}">
                    <a16:creationId xmlns:a16="http://schemas.microsoft.com/office/drawing/2014/main" id="{E837ED1A-B8DA-B9C4-2B75-BF1967A67EEE}"/>
                  </a:ext>
                </a:extLst>
              </p:cNvPr>
              <p:cNvSpPr/>
              <p:nvPr/>
            </p:nvSpPr>
            <p:spPr>
              <a:xfrm>
                <a:off x="2986475" y="4059700"/>
                <a:ext cx="60075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1648" extrusionOk="0">
                    <a:moveTo>
                      <a:pt x="159" y="0"/>
                    </a:moveTo>
                    <a:cubicBezTo>
                      <a:pt x="139" y="0"/>
                      <a:pt x="118" y="4"/>
                      <a:pt x="100" y="13"/>
                    </a:cubicBezTo>
                    <a:cubicBezTo>
                      <a:pt x="34" y="46"/>
                      <a:pt x="0" y="147"/>
                      <a:pt x="34" y="213"/>
                    </a:cubicBezTo>
                    <a:cubicBezTo>
                      <a:pt x="467" y="947"/>
                      <a:pt x="1368" y="1548"/>
                      <a:pt x="2202" y="1648"/>
                    </a:cubicBezTo>
                    <a:lnTo>
                      <a:pt x="2235" y="1648"/>
                    </a:lnTo>
                    <a:cubicBezTo>
                      <a:pt x="2302" y="1648"/>
                      <a:pt x="2369" y="1581"/>
                      <a:pt x="2369" y="1514"/>
                    </a:cubicBezTo>
                    <a:cubicBezTo>
                      <a:pt x="2402" y="1414"/>
                      <a:pt x="2335" y="1347"/>
                      <a:pt x="2235" y="1314"/>
                    </a:cubicBezTo>
                    <a:cubicBezTo>
                      <a:pt x="1501" y="1247"/>
                      <a:pt x="701" y="714"/>
                      <a:pt x="301" y="80"/>
                    </a:cubicBez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3" name="Google Shape;2773;p60">
                <a:extLst>
                  <a:ext uri="{FF2B5EF4-FFF2-40B4-BE49-F238E27FC236}">
                    <a16:creationId xmlns:a16="http://schemas.microsoft.com/office/drawing/2014/main" id="{DE17C734-A7C2-3BF6-BE53-BB04CA03361A}"/>
                  </a:ext>
                </a:extLst>
              </p:cNvPr>
              <p:cNvSpPr/>
              <p:nvPr/>
            </p:nvSpPr>
            <p:spPr>
              <a:xfrm>
                <a:off x="2979800" y="4081375"/>
                <a:ext cx="3922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715" extrusionOk="0">
                    <a:moveTo>
                      <a:pt x="532" y="1"/>
                    </a:moveTo>
                    <a:cubicBezTo>
                      <a:pt x="470" y="1"/>
                      <a:pt x="426" y="38"/>
                      <a:pt x="401" y="113"/>
                    </a:cubicBezTo>
                    <a:cubicBezTo>
                      <a:pt x="234" y="447"/>
                      <a:pt x="167" y="814"/>
                      <a:pt x="101" y="1181"/>
                    </a:cubicBezTo>
                    <a:lnTo>
                      <a:pt x="34" y="1448"/>
                    </a:lnTo>
                    <a:cubicBezTo>
                      <a:pt x="0" y="1615"/>
                      <a:pt x="101" y="1681"/>
                      <a:pt x="134" y="1681"/>
                    </a:cubicBezTo>
                    <a:cubicBezTo>
                      <a:pt x="167" y="1715"/>
                      <a:pt x="201" y="1715"/>
                      <a:pt x="234" y="1715"/>
                    </a:cubicBezTo>
                    <a:cubicBezTo>
                      <a:pt x="634" y="1715"/>
                      <a:pt x="1502" y="914"/>
                      <a:pt x="1502" y="881"/>
                    </a:cubicBezTo>
                    <a:cubicBezTo>
                      <a:pt x="1568" y="847"/>
                      <a:pt x="1568" y="747"/>
                      <a:pt x="1502" y="681"/>
                    </a:cubicBezTo>
                    <a:cubicBezTo>
                      <a:pt x="1468" y="647"/>
                      <a:pt x="1435" y="631"/>
                      <a:pt x="1401" y="631"/>
                    </a:cubicBezTo>
                    <a:cubicBezTo>
                      <a:pt x="1368" y="631"/>
                      <a:pt x="1335" y="647"/>
                      <a:pt x="1301" y="681"/>
                    </a:cubicBezTo>
                    <a:cubicBezTo>
                      <a:pt x="1068" y="881"/>
                      <a:pt x="601" y="1248"/>
                      <a:pt x="367" y="1381"/>
                    </a:cubicBezTo>
                    <a:lnTo>
                      <a:pt x="401" y="1248"/>
                    </a:lnTo>
                    <a:cubicBezTo>
                      <a:pt x="467" y="914"/>
                      <a:pt x="534" y="547"/>
                      <a:pt x="668" y="214"/>
                    </a:cubicBezTo>
                    <a:cubicBezTo>
                      <a:pt x="701" y="147"/>
                      <a:pt x="668" y="47"/>
                      <a:pt x="601" y="13"/>
                    </a:cubicBezTo>
                    <a:cubicBezTo>
                      <a:pt x="576" y="5"/>
                      <a:pt x="553" y="1"/>
                      <a:pt x="5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4" name="Google Shape;2774;p60">
                <a:extLst>
                  <a:ext uri="{FF2B5EF4-FFF2-40B4-BE49-F238E27FC236}">
                    <a16:creationId xmlns:a16="http://schemas.microsoft.com/office/drawing/2014/main" id="{85B13968-20F0-F2D2-3CBC-8C7444468A5B}"/>
                  </a:ext>
                </a:extLst>
              </p:cNvPr>
              <p:cNvSpPr/>
              <p:nvPr/>
            </p:nvSpPr>
            <p:spPr>
              <a:xfrm>
                <a:off x="2357700" y="3902400"/>
                <a:ext cx="115925" cy="156800"/>
              </a:xfrm>
              <a:custGeom>
                <a:avLst/>
                <a:gdLst/>
                <a:ahLst/>
                <a:cxnLst/>
                <a:rect l="l" t="t" r="r" b="b"/>
                <a:pathLst>
                  <a:path w="4637" h="6272" extrusionOk="0">
                    <a:moveTo>
                      <a:pt x="4203" y="468"/>
                    </a:moveTo>
                    <a:lnTo>
                      <a:pt x="4203" y="468"/>
                    </a:lnTo>
                    <a:cubicBezTo>
                      <a:pt x="4170" y="835"/>
                      <a:pt x="3970" y="1302"/>
                      <a:pt x="3836" y="1602"/>
                    </a:cubicBezTo>
                    <a:lnTo>
                      <a:pt x="3769" y="1735"/>
                    </a:lnTo>
                    <a:cubicBezTo>
                      <a:pt x="3536" y="2236"/>
                      <a:pt x="3236" y="2769"/>
                      <a:pt x="2869" y="3270"/>
                    </a:cubicBezTo>
                    <a:cubicBezTo>
                      <a:pt x="2035" y="4370"/>
                      <a:pt x="1268" y="5171"/>
                      <a:pt x="434" y="5738"/>
                    </a:cubicBezTo>
                    <a:cubicBezTo>
                      <a:pt x="767" y="4871"/>
                      <a:pt x="1268" y="3970"/>
                      <a:pt x="2068" y="2936"/>
                    </a:cubicBezTo>
                    <a:cubicBezTo>
                      <a:pt x="2402" y="2502"/>
                      <a:pt x="2802" y="2035"/>
                      <a:pt x="3269" y="1502"/>
                    </a:cubicBezTo>
                    <a:cubicBezTo>
                      <a:pt x="3402" y="1368"/>
                      <a:pt x="3503" y="1268"/>
                      <a:pt x="3636" y="1135"/>
                    </a:cubicBezTo>
                    <a:cubicBezTo>
                      <a:pt x="3836" y="901"/>
                      <a:pt x="4003" y="668"/>
                      <a:pt x="4203" y="468"/>
                    </a:cubicBezTo>
                    <a:close/>
                    <a:moveTo>
                      <a:pt x="4370" y="1"/>
                    </a:moveTo>
                    <a:cubicBezTo>
                      <a:pt x="4336" y="1"/>
                      <a:pt x="4270" y="1"/>
                      <a:pt x="4236" y="34"/>
                    </a:cubicBezTo>
                    <a:cubicBezTo>
                      <a:pt x="3903" y="301"/>
                      <a:pt x="3636" y="634"/>
                      <a:pt x="3402" y="901"/>
                    </a:cubicBezTo>
                    <a:cubicBezTo>
                      <a:pt x="3269" y="1035"/>
                      <a:pt x="3169" y="1168"/>
                      <a:pt x="3036" y="1302"/>
                    </a:cubicBezTo>
                    <a:cubicBezTo>
                      <a:pt x="2569" y="1835"/>
                      <a:pt x="2168" y="2302"/>
                      <a:pt x="1835" y="2769"/>
                    </a:cubicBezTo>
                    <a:cubicBezTo>
                      <a:pt x="867" y="4003"/>
                      <a:pt x="300" y="5038"/>
                      <a:pt x="33" y="6072"/>
                    </a:cubicBezTo>
                    <a:cubicBezTo>
                      <a:pt x="0" y="6138"/>
                      <a:pt x="33" y="6205"/>
                      <a:pt x="67" y="6238"/>
                    </a:cubicBezTo>
                    <a:cubicBezTo>
                      <a:pt x="100" y="6272"/>
                      <a:pt x="133" y="6272"/>
                      <a:pt x="167" y="6272"/>
                    </a:cubicBezTo>
                    <a:cubicBezTo>
                      <a:pt x="200" y="6272"/>
                      <a:pt x="234" y="6272"/>
                      <a:pt x="234" y="6238"/>
                    </a:cubicBezTo>
                    <a:cubicBezTo>
                      <a:pt x="1234" y="5671"/>
                      <a:pt x="2168" y="4771"/>
                      <a:pt x="3102" y="3436"/>
                    </a:cubicBezTo>
                    <a:cubicBezTo>
                      <a:pt x="3469" y="2936"/>
                      <a:pt x="3803" y="2402"/>
                      <a:pt x="4036" y="1869"/>
                    </a:cubicBezTo>
                    <a:lnTo>
                      <a:pt x="4103" y="1735"/>
                    </a:lnTo>
                    <a:cubicBezTo>
                      <a:pt x="4336" y="1268"/>
                      <a:pt x="4637" y="568"/>
                      <a:pt x="4470" y="101"/>
                    </a:cubicBezTo>
                    <a:cubicBezTo>
                      <a:pt x="4470" y="67"/>
                      <a:pt x="4437" y="34"/>
                      <a:pt x="43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60">
                <a:extLst>
                  <a:ext uri="{FF2B5EF4-FFF2-40B4-BE49-F238E27FC236}">
                    <a16:creationId xmlns:a16="http://schemas.microsoft.com/office/drawing/2014/main" id="{47442E5B-45DA-DB55-4A8C-93E8AA6AE643}"/>
                  </a:ext>
                </a:extLst>
              </p:cNvPr>
              <p:cNvSpPr/>
              <p:nvPr/>
            </p:nvSpPr>
            <p:spPr>
              <a:xfrm>
                <a:off x="2833850" y="4102550"/>
                <a:ext cx="101775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4071" h="6639" extrusionOk="0">
                    <a:moveTo>
                      <a:pt x="3604" y="501"/>
                    </a:moveTo>
                    <a:lnTo>
                      <a:pt x="3604" y="501"/>
                    </a:lnTo>
                    <a:cubicBezTo>
                      <a:pt x="3637" y="834"/>
                      <a:pt x="3470" y="1335"/>
                      <a:pt x="3337" y="1635"/>
                    </a:cubicBezTo>
                    <a:lnTo>
                      <a:pt x="3303" y="1802"/>
                    </a:lnTo>
                    <a:cubicBezTo>
                      <a:pt x="3103" y="2335"/>
                      <a:pt x="2870" y="2869"/>
                      <a:pt x="2536" y="3403"/>
                    </a:cubicBezTo>
                    <a:cubicBezTo>
                      <a:pt x="1869" y="4604"/>
                      <a:pt x="1168" y="5471"/>
                      <a:pt x="401" y="6105"/>
                    </a:cubicBezTo>
                    <a:cubicBezTo>
                      <a:pt x="635" y="5204"/>
                      <a:pt x="1035" y="4270"/>
                      <a:pt x="1736" y="3169"/>
                    </a:cubicBezTo>
                    <a:cubicBezTo>
                      <a:pt x="2036" y="2669"/>
                      <a:pt x="2369" y="2169"/>
                      <a:pt x="2803" y="1601"/>
                    </a:cubicBezTo>
                    <a:cubicBezTo>
                      <a:pt x="2903" y="1468"/>
                      <a:pt x="3003" y="1335"/>
                      <a:pt x="3103" y="1168"/>
                    </a:cubicBezTo>
                    <a:cubicBezTo>
                      <a:pt x="3270" y="934"/>
                      <a:pt x="3437" y="701"/>
                      <a:pt x="3604" y="501"/>
                    </a:cubicBezTo>
                    <a:close/>
                    <a:moveTo>
                      <a:pt x="3737" y="0"/>
                    </a:moveTo>
                    <a:cubicBezTo>
                      <a:pt x="3670" y="0"/>
                      <a:pt x="3637" y="0"/>
                      <a:pt x="3604" y="67"/>
                    </a:cubicBezTo>
                    <a:cubicBezTo>
                      <a:pt x="3303" y="367"/>
                      <a:pt x="3070" y="701"/>
                      <a:pt x="2836" y="1001"/>
                    </a:cubicBezTo>
                    <a:cubicBezTo>
                      <a:pt x="2736" y="1134"/>
                      <a:pt x="2636" y="1301"/>
                      <a:pt x="2536" y="1435"/>
                    </a:cubicBezTo>
                    <a:cubicBezTo>
                      <a:pt x="2136" y="2002"/>
                      <a:pt x="1769" y="2502"/>
                      <a:pt x="1469" y="3002"/>
                    </a:cubicBezTo>
                    <a:cubicBezTo>
                      <a:pt x="668" y="4303"/>
                      <a:pt x="201" y="5404"/>
                      <a:pt x="1" y="6472"/>
                    </a:cubicBezTo>
                    <a:cubicBezTo>
                      <a:pt x="1" y="6538"/>
                      <a:pt x="34" y="6605"/>
                      <a:pt x="68" y="6638"/>
                    </a:cubicBezTo>
                    <a:lnTo>
                      <a:pt x="234" y="6638"/>
                    </a:lnTo>
                    <a:cubicBezTo>
                      <a:pt x="1168" y="5938"/>
                      <a:pt x="2002" y="4971"/>
                      <a:pt x="2803" y="3570"/>
                    </a:cubicBezTo>
                    <a:cubicBezTo>
                      <a:pt x="3137" y="3002"/>
                      <a:pt x="3403" y="2435"/>
                      <a:pt x="3570" y="1902"/>
                    </a:cubicBezTo>
                    <a:lnTo>
                      <a:pt x="3637" y="1735"/>
                    </a:lnTo>
                    <a:cubicBezTo>
                      <a:pt x="3804" y="1268"/>
                      <a:pt x="4071" y="534"/>
                      <a:pt x="3837" y="100"/>
                    </a:cubicBezTo>
                    <a:cubicBezTo>
                      <a:pt x="3837" y="34"/>
                      <a:pt x="3770" y="0"/>
                      <a:pt x="37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60">
                <a:extLst>
                  <a:ext uri="{FF2B5EF4-FFF2-40B4-BE49-F238E27FC236}">
                    <a16:creationId xmlns:a16="http://schemas.microsoft.com/office/drawing/2014/main" id="{7AE2196C-2478-E7F5-C6D4-79897C97D0D4}"/>
                  </a:ext>
                </a:extLst>
              </p:cNvPr>
              <p:cNvSpPr/>
              <p:nvPr/>
            </p:nvSpPr>
            <p:spPr>
              <a:xfrm>
                <a:off x="2176725" y="3878225"/>
                <a:ext cx="102600" cy="131775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271" extrusionOk="0">
                    <a:moveTo>
                      <a:pt x="3703" y="334"/>
                    </a:moveTo>
                    <a:cubicBezTo>
                      <a:pt x="3703" y="434"/>
                      <a:pt x="3603" y="767"/>
                      <a:pt x="3069" y="1735"/>
                    </a:cubicBezTo>
                    <a:lnTo>
                      <a:pt x="3036" y="1802"/>
                    </a:lnTo>
                    <a:cubicBezTo>
                      <a:pt x="2436" y="2902"/>
                      <a:pt x="1668" y="3870"/>
                      <a:pt x="734" y="4670"/>
                    </a:cubicBezTo>
                    <a:cubicBezTo>
                      <a:pt x="634" y="4737"/>
                      <a:pt x="534" y="4837"/>
                      <a:pt x="434" y="4870"/>
                    </a:cubicBezTo>
                    <a:cubicBezTo>
                      <a:pt x="1001" y="3636"/>
                      <a:pt x="1702" y="2469"/>
                      <a:pt x="2569" y="1435"/>
                    </a:cubicBezTo>
                    <a:cubicBezTo>
                      <a:pt x="3103" y="767"/>
                      <a:pt x="3570" y="367"/>
                      <a:pt x="3703" y="334"/>
                    </a:cubicBezTo>
                    <a:close/>
                    <a:moveTo>
                      <a:pt x="3703" y="0"/>
                    </a:moveTo>
                    <a:cubicBezTo>
                      <a:pt x="3336" y="34"/>
                      <a:pt x="2669" y="767"/>
                      <a:pt x="2336" y="1234"/>
                    </a:cubicBezTo>
                    <a:cubicBezTo>
                      <a:pt x="1368" y="2369"/>
                      <a:pt x="601" y="3670"/>
                      <a:pt x="34" y="5037"/>
                    </a:cubicBezTo>
                    <a:cubicBezTo>
                      <a:pt x="1" y="5104"/>
                      <a:pt x="34" y="5171"/>
                      <a:pt x="34" y="5204"/>
                    </a:cubicBezTo>
                    <a:cubicBezTo>
                      <a:pt x="67" y="5237"/>
                      <a:pt x="134" y="5271"/>
                      <a:pt x="167" y="5271"/>
                    </a:cubicBezTo>
                    <a:cubicBezTo>
                      <a:pt x="468" y="5271"/>
                      <a:pt x="701" y="5104"/>
                      <a:pt x="935" y="4904"/>
                    </a:cubicBezTo>
                    <a:cubicBezTo>
                      <a:pt x="1902" y="4070"/>
                      <a:pt x="2702" y="3069"/>
                      <a:pt x="3303" y="1968"/>
                    </a:cubicBezTo>
                    <a:lnTo>
                      <a:pt x="3336" y="1902"/>
                    </a:lnTo>
                    <a:cubicBezTo>
                      <a:pt x="4070" y="567"/>
                      <a:pt x="4103" y="234"/>
                      <a:pt x="3937" y="67"/>
                    </a:cubicBezTo>
                    <a:cubicBezTo>
                      <a:pt x="3903" y="34"/>
                      <a:pt x="3837" y="0"/>
                      <a:pt x="37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60">
                <a:extLst>
                  <a:ext uri="{FF2B5EF4-FFF2-40B4-BE49-F238E27FC236}">
                    <a16:creationId xmlns:a16="http://schemas.microsoft.com/office/drawing/2014/main" id="{09F33DFA-7095-E07F-F543-5058C224E09A}"/>
                  </a:ext>
                </a:extLst>
              </p:cNvPr>
              <p:cNvSpPr/>
              <p:nvPr/>
            </p:nvSpPr>
            <p:spPr>
              <a:xfrm>
                <a:off x="2940600" y="4196775"/>
                <a:ext cx="89250" cy="140125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5605" extrusionOk="0">
                    <a:moveTo>
                      <a:pt x="3170" y="301"/>
                    </a:moveTo>
                    <a:cubicBezTo>
                      <a:pt x="3170" y="434"/>
                      <a:pt x="3136" y="768"/>
                      <a:pt x="2703" y="1802"/>
                    </a:cubicBezTo>
                    <a:lnTo>
                      <a:pt x="2669" y="1869"/>
                    </a:lnTo>
                    <a:cubicBezTo>
                      <a:pt x="2169" y="3003"/>
                      <a:pt x="1502" y="4070"/>
                      <a:pt x="668" y="4938"/>
                    </a:cubicBezTo>
                    <a:cubicBezTo>
                      <a:pt x="601" y="5038"/>
                      <a:pt x="501" y="5138"/>
                      <a:pt x="401" y="5204"/>
                    </a:cubicBezTo>
                    <a:cubicBezTo>
                      <a:pt x="801" y="3903"/>
                      <a:pt x="1402" y="2669"/>
                      <a:pt x="2169" y="1535"/>
                    </a:cubicBezTo>
                    <a:cubicBezTo>
                      <a:pt x="2636" y="835"/>
                      <a:pt x="3036" y="368"/>
                      <a:pt x="3170" y="301"/>
                    </a:cubicBezTo>
                    <a:close/>
                    <a:moveTo>
                      <a:pt x="3170" y="1"/>
                    </a:moveTo>
                    <a:cubicBezTo>
                      <a:pt x="2769" y="101"/>
                      <a:pt x="2202" y="901"/>
                      <a:pt x="1902" y="1368"/>
                    </a:cubicBezTo>
                    <a:cubicBezTo>
                      <a:pt x="1068" y="2603"/>
                      <a:pt x="434" y="3970"/>
                      <a:pt x="34" y="5405"/>
                    </a:cubicBezTo>
                    <a:cubicBezTo>
                      <a:pt x="1" y="5471"/>
                      <a:pt x="1" y="5505"/>
                      <a:pt x="34" y="5538"/>
                    </a:cubicBezTo>
                    <a:cubicBezTo>
                      <a:pt x="67" y="5571"/>
                      <a:pt x="134" y="5605"/>
                      <a:pt x="167" y="5605"/>
                    </a:cubicBezTo>
                    <a:lnTo>
                      <a:pt x="201" y="5605"/>
                    </a:lnTo>
                    <a:cubicBezTo>
                      <a:pt x="468" y="5571"/>
                      <a:pt x="701" y="5371"/>
                      <a:pt x="901" y="5171"/>
                    </a:cubicBezTo>
                    <a:cubicBezTo>
                      <a:pt x="1769" y="4237"/>
                      <a:pt x="2469" y="3170"/>
                      <a:pt x="2969" y="1969"/>
                    </a:cubicBezTo>
                    <a:lnTo>
                      <a:pt x="2969" y="1902"/>
                    </a:lnTo>
                    <a:cubicBezTo>
                      <a:pt x="3570" y="534"/>
                      <a:pt x="3570" y="167"/>
                      <a:pt x="3370" y="34"/>
                    </a:cubicBezTo>
                    <a:cubicBezTo>
                      <a:pt x="3336" y="1"/>
                      <a:pt x="3270" y="1"/>
                      <a:pt x="3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60">
                <a:extLst>
                  <a:ext uri="{FF2B5EF4-FFF2-40B4-BE49-F238E27FC236}">
                    <a16:creationId xmlns:a16="http://schemas.microsoft.com/office/drawing/2014/main" id="{85BA228F-32DB-5854-8021-27D2D510473D}"/>
                  </a:ext>
                </a:extLst>
              </p:cNvPr>
              <p:cNvSpPr/>
              <p:nvPr/>
            </p:nvSpPr>
            <p:spPr>
              <a:xfrm>
                <a:off x="1985750" y="3859250"/>
                <a:ext cx="91775" cy="109900"/>
              </a:xfrm>
              <a:custGeom>
                <a:avLst/>
                <a:gdLst/>
                <a:ahLst/>
                <a:cxnLst/>
                <a:rect l="l" t="t" r="r" b="b"/>
                <a:pathLst>
                  <a:path w="3671" h="4396" extrusionOk="0">
                    <a:moveTo>
                      <a:pt x="3270" y="459"/>
                    </a:moveTo>
                    <a:cubicBezTo>
                      <a:pt x="3170" y="1059"/>
                      <a:pt x="2536" y="1827"/>
                      <a:pt x="2202" y="2260"/>
                    </a:cubicBezTo>
                    <a:lnTo>
                      <a:pt x="2102" y="2360"/>
                    </a:lnTo>
                    <a:cubicBezTo>
                      <a:pt x="1935" y="2594"/>
                      <a:pt x="835" y="3728"/>
                      <a:pt x="434" y="4028"/>
                    </a:cubicBezTo>
                    <a:cubicBezTo>
                      <a:pt x="434" y="3995"/>
                      <a:pt x="468" y="3962"/>
                      <a:pt x="501" y="3928"/>
                    </a:cubicBezTo>
                    <a:cubicBezTo>
                      <a:pt x="668" y="3661"/>
                      <a:pt x="835" y="3394"/>
                      <a:pt x="968" y="3128"/>
                    </a:cubicBezTo>
                    <a:cubicBezTo>
                      <a:pt x="1268" y="2661"/>
                      <a:pt x="1535" y="2194"/>
                      <a:pt x="1869" y="1793"/>
                    </a:cubicBezTo>
                    <a:cubicBezTo>
                      <a:pt x="2369" y="1193"/>
                      <a:pt x="2836" y="759"/>
                      <a:pt x="3270" y="459"/>
                    </a:cubicBezTo>
                    <a:close/>
                    <a:moveTo>
                      <a:pt x="3403" y="0"/>
                    </a:moveTo>
                    <a:cubicBezTo>
                      <a:pt x="3378" y="0"/>
                      <a:pt x="3353" y="9"/>
                      <a:pt x="3336" y="25"/>
                    </a:cubicBezTo>
                    <a:cubicBezTo>
                      <a:pt x="2803" y="359"/>
                      <a:pt x="2236" y="859"/>
                      <a:pt x="1635" y="1560"/>
                    </a:cubicBezTo>
                    <a:cubicBezTo>
                      <a:pt x="1268" y="1993"/>
                      <a:pt x="1001" y="2494"/>
                      <a:pt x="701" y="2961"/>
                    </a:cubicBezTo>
                    <a:cubicBezTo>
                      <a:pt x="568" y="3228"/>
                      <a:pt x="401" y="3495"/>
                      <a:pt x="234" y="3728"/>
                    </a:cubicBezTo>
                    <a:cubicBezTo>
                      <a:pt x="1" y="4062"/>
                      <a:pt x="134" y="4262"/>
                      <a:pt x="201" y="4328"/>
                    </a:cubicBezTo>
                    <a:cubicBezTo>
                      <a:pt x="234" y="4362"/>
                      <a:pt x="301" y="4395"/>
                      <a:pt x="334" y="4395"/>
                    </a:cubicBezTo>
                    <a:cubicBezTo>
                      <a:pt x="334" y="4395"/>
                      <a:pt x="334" y="4395"/>
                      <a:pt x="368" y="4362"/>
                    </a:cubicBezTo>
                    <a:cubicBezTo>
                      <a:pt x="768" y="4362"/>
                      <a:pt x="2336" y="2561"/>
                      <a:pt x="2369" y="2561"/>
                    </a:cubicBezTo>
                    <a:lnTo>
                      <a:pt x="2436" y="2460"/>
                    </a:lnTo>
                    <a:cubicBezTo>
                      <a:pt x="2903" y="1860"/>
                      <a:pt x="3670" y="893"/>
                      <a:pt x="3570" y="125"/>
                    </a:cubicBezTo>
                    <a:cubicBezTo>
                      <a:pt x="3570" y="92"/>
                      <a:pt x="3537" y="25"/>
                      <a:pt x="3470" y="25"/>
                    </a:cubicBezTo>
                    <a:cubicBezTo>
                      <a:pt x="3453" y="9"/>
                      <a:pt x="3428" y="0"/>
                      <a:pt x="34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60">
                <a:extLst>
                  <a:ext uri="{FF2B5EF4-FFF2-40B4-BE49-F238E27FC236}">
                    <a16:creationId xmlns:a16="http://schemas.microsoft.com/office/drawing/2014/main" id="{CFFEA848-8969-08C6-5287-9AC46412E4C8}"/>
                  </a:ext>
                </a:extLst>
              </p:cNvPr>
              <p:cNvSpPr/>
              <p:nvPr/>
            </p:nvSpPr>
            <p:spPr>
              <a:xfrm>
                <a:off x="3046525" y="4298525"/>
                <a:ext cx="75900" cy="12177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4871" extrusionOk="0">
                    <a:moveTo>
                      <a:pt x="2535" y="467"/>
                    </a:moveTo>
                    <a:lnTo>
                      <a:pt x="2535" y="467"/>
                    </a:lnTo>
                    <a:cubicBezTo>
                      <a:pt x="2569" y="1101"/>
                      <a:pt x="2102" y="1968"/>
                      <a:pt x="1835" y="2435"/>
                    </a:cubicBezTo>
                    <a:lnTo>
                      <a:pt x="1768" y="2569"/>
                    </a:lnTo>
                    <a:cubicBezTo>
                      <a:pt x="1635" y="2836"/>
                      <a:pt x="767" y="4137"/>
                      <a:pt x="434" y="4503"/>
                    </a:cubicBezTo>
                    <a:cubicBezTo>
                      <a:pt x="434" y="4470"/>
                      <a:pt x="434" y="4437"/>
                      <a:pt x="467" y="4403"/>
                    </a:cubicBezTo>
                    <a:cubicBezTo>
                      <a:pt x="567" y="4103"/>
                      <a:pt x="701" y="3803"/>
                      <a:pt x="801" y="3503"/>
                    </a:cubicBezTo>
                    <a:cubicBezTo>
                      <a:pt x="967" y="3002"/>
                      <a:pt x="1168" y="2502"/>
                      <a:pt x="1434" y="2035"/>
                    </a:cubicBezTo>
                    <a:cubicBezTo>
                      <a:pt x="1835" y="1368"/>
                      <a:pt x="2168" y="868"/>
                      <a:pt x="2535" y="467"/>
                    </a:cubicBezTo>
                    <a:close/>
                    <a:moveTo>
                      <a:pt x="2702" y="0"/>
                    </a:moveTo>
                    <a:cubicBezTo>
                      <a:pt x="2635" y="0"/>
                      <a:pt x="2569" y="0"/>
                      <a:pt x="2535" y="34"/>
                    </a:cubicBezTo>
                    <a:cubicBezTo>
                      <a:pt x="2068" y="467"/>
                      <a:pt x="1635" y="1068"/>
                      <a:pt x="1168" y="1868"/>
                    </a:cubicBezTo>
                    <a:cubicBezTo>
                      <a:pt x="901" y="2369"/>
                      <a:pt x="701" y="2902"/>
                      <a:pt x="500" y="3403"/>
                    </a:cubicBezTo>
                    <a:cubicBezTo>
                      <a:pt x="400" y="3703"/>
                      <a:pt x="267" y="3970"/>
                      <a:pt x="167" y="4270"/>
                    </a:cubicBezTo>
                    <a:cubicBezTo>
                      <a:pt x="0" y="4637"/>
                      <a:pt x="167" y="4804"/>
                      <a:pt x="234" y="4837"/>
                    </a:cubicBezTo>
                    <a:cubicBezTo>
                      <a:pt x="267" y="4870"/>
                      <a:pt x="334" y="4870"/>
                      <a:pt x="367" y="4870"/>
                    </a:cubicBezTo>
                    <a:lnTo>
                      <a:pt x="400" y="4870"/>
                    </a:lnTo>
                    <a:cubicBezTo>
                      <a:pt x="801" y="4770"/>
                      <a:pt x="2035" y="2736"/>
                      <a:pt x="2035" y="2702"/>
                    </a:cubicBezTo>
                    <a:lnTo>
                      <a:pt x="2102" y="2602"/>
                    </a:lnTo>
                    <a:cubicBezTo>
                      <a:pt x="2435" y="1935"/>
                      <a:pt x="3036" y="834"/>
                      <a:pt x="2802" y="100"/>
                    </a:cubicBezTo>
                    <a:cubicBezTo>
                      <a:pt x="2769" y="67"/>
                      <a:pt x="2735" y="34"/>
                      <a:pt x="27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60">
                <a:extLst>
                  <a:ext uri="{FF2B5EF4-FFF2-40B4-BE49-F238E27FC236}">
                    <a16:creationId xmlns:a16="http://schemas.microsoft.com/office/drawing/2014/main" id="{0BA6FDB5-C094-14C8-62FF-131A94485D6F}"/>
                  </a:ext>
                </a:extLst>
              </p:cNvPr>
              <p:cNvSpPr/>
              <p:nvPr/>
            </p:nvSpPr>
            <p:spPr>
              <a:xfrm>
                <a:off x="2367700" y="3766125"/>
                <a:ext cx="397800" cy="366475"/>
              </a:xfrm>
              <a:custGeom>
                <a:avLst/>
                <a:gdLst/>
                <a:ahLst/>
                <a:cxnLst/>
                <a:rect l="l" t="t" r="r" b="b"/>
                <a:pathLst>
                  <a:path w="15912" h="14659" extrusionOk="0">
                    <a:moveTo>
                      <a:pt x="15774" y="1"/>
                    </a:moveTo>
                    <a:cubicBezTo>
                      <a:pt x="15764" y="1"/>
                      <a:pt x="15755" y="5"/>
                      <a:pt x="15745" y="14"/>
                    </a:cubicBezTo>
                    <a:cubicBezTo>
                      <a:pt x="14277" y="281"/>
                      <a:pt x="12709" y="348"/>
                      <a:pt x="11208" y="381"/>
                    </a:cubicBezTo>
                    <a:cubicBezTo>
                      <a:pt x="10941" y="381"/>
                      <a:pt x="10641" y="381"/>
                      <a:pt x="10341" y="415"/>
                    </a:cubicBezTo>
                    <a:cubicBezTo>
                      <a:pt x="10241" y="415"/>
                      <a:pt x="10174" y="481"/>
                      <a:pt x="10174" y="581"/>
                    </a:cubicBezTo>
                    <a:cubicBezTo>
                      <a:pt x="10174" y="648"/>
                      <a:pt x="10274" y="715"/>
                      <a:pt x="10341" y="715"/>
                    </a:cubicBezTo>
                    <a:cubicBezTo>
                      <a:pt x="10641" y="715"/>
                      <a:pt x="10941" y="715"/>
                      <a:pt x="11242" y="682"/>
                    </a:cubicBezTo>
                    <a:cubicBezTo>
                      <a:pt x="12676" y="648"/>
                      <a:pt x="14144" y="615"/>
                      <a:pt x="15578" y="348"/>
                    </a:cubicBezTo>
                    <a:lnTo>
                      <a:pt x="15578" y="348"/>
                    </a:lnTo>
                    <a:cubicBezTo>
                      <a:pt x="15478" y="682"/>
                      <a:pt x="15245" y="948"/>
                      <a:pt x="15011" y="1215"/>
                    </a:cubicBezTo>
                    <a:cubicBezTo>
                      <a:pt x="14844" y="1382"/>
                      <a:pt x="14677" y="1582"/>
                      <a:pt x="14544" y="1782"/>
                    </a:cubicBezTo>
                    <a:cubicBezTo>
                      <a:pt x="14311" y="2216"/>
                      <a:pt x="14110" y="2650"/>
                      <a:pt x="13944" y="3117"/>
                    </a:cubicBezTo>
                    <a:cubicBezTo>
                      <a:pt x="13777" y="3484"/>
                      <a:pt x="13610" y="3850"/>
                      <a:pt x="13443" y="4217"/>
                    </a:cubicBezTo>
                    <a:cubicBezTo>
                      <a:pt x="12609" y="5785"/>
                      <a:pt x="11609" y="7320"/>
                      <a:pt x="10474" y="8687"/>
                    </a:cubicBezTo>
                    <a:cubicBezTo>
                      <a:pt x="10074" y="9188"/>
                      <a:pt x="9674" y="9655"/>
                      <a:pt x="9274" y="10122"/>
                    </a:cubicBezTo>
                    <a:cubicBezTo>
                      <a:pt x="8106" y="11389"/>
                      <a:pt x="6939" y="12757"/>
                      <a:pt x="6171" y="14325"/>
                    </a:cubicBezTo>
                    <a:cubicBezTo>
                      <a:pt x="6171" y="14291"/>
                      <a:pt x="6138" y="14291"/>
                      <a:pt x="6138" y="14291"/>
                    </a:cubicBezTo>
                    <a:cubicBezTo>
                      <a:pt x="6071" y="14225"/>
                      <a:pt x="6038" y="14191"/>
                      <a:pt x="6005" y="14191"/>
                    </a:cubicBezTo>
                    <a:cubicBezTo>
                      <a:pt x="4037" y="12990"/>
                      <a:pt x="2102" y="11990"/>
                      <a:pt x="234" y="11156"/>
                    </a:cubicBezTo>
                    <a:cubicBezTo>
                      <a:pt x="217" y="11147"/>
                      <a:pt x="198" y="11143"/>
                      <a:pt x="179" y="11143"/>
                    </a:cubicBezTo>
                    <a:cubicBezTo>
                      <a:pt x="121" y="11143"/>
                      <a:pt x="59" y="11181"/>
                      <a:pt x="34" y="11256"/>
                    </a:cubicBezTo>
                    <a:cubicBezTo>
                      <a:pt x="0" y="11322"/>
                      <a:pt x="34" y="11423"/>
                      <a:pt x="100" y="11456"/>
                    </a:cubicBezTo>
                    <a:cubicBezTo>
                      <a:pt x="1968" y="12256"/>
                      <a:pt x="3870" y="13257"/>
                      <a:pt x="5838" y="14458"/>
                    </a:cubicBezTo>
                    <a:cubicBezTo>
                      <a:pt x="5871" y="14458"/>
                      <a:pt x="5905" y="14491"/>
                      <a:pt x="5938" y="14525"/>
                    </a:cubicBezTo>
                    <a:cubicBezTo>
                      <a:pt x="6038" y="14591"/>
                      <a:pt x="6105" y="14658"/>
                      <a:pt x="6238" y="14658"/>
                    </a:cubicBezTo>
                    <a:lnTo>
                      <a:pt x="6271" y="14658"/>
                    </a:lnTo>
                    <a:cubicBezTo>
                      <a:pt x="6338" y="14658"/>
                      <a:pt x="6405" y="14591"/>
                      <a:pt x="6438" y="14525"/>
                    </a:cubicBezTo>
                    <a:cubicBezTo>
                      <a:pt x="7172" y="12957"/>
                      <a:pt x="8340" y="11623"/>
                      <a:pt x="9507" y="10322"/>
                    </a:cubicBezTo>
                    <a:cubicBezTo>
                      <a:pt x="9907" y="9855"/>
                      <a:pt x="10308" y="9388"/>
                      <a:pt x="10708" y="8887"/>
                    </a:cubicBezTo>
                    <a:cubicBezTo>
                      <a:pt x="11842" y="7486"/>
                      <a:pt x="12876" y="5952"/>
                      <a:pt x="13710" y="4351"/>
                    </a:cubicBezTo>
                    <a:cubicBezTo>
                      <a:pt x="13910" y="3984"/>
                      <a:pt x="14077" y="3617"/>
                      <a:pt x="14244" y="3217"/>
                    </a:cubicBezTo>
                    <a:cubicBezTo>
                      <a:pt x="14411" y="2783"/>
                      <a:pt x="14611" y="2349"/>
                      <a:pt x="14844" y="1949"/>
                    </a:cubicBezTo>
                    <a:cubicBezTo>
                      <a:pt x="14944" y="1749"/>
                      <a:pt x="15078" y="1582"/>
                      <a:pt x="15245" y="1415"/>
                    </a:cubicBezTo>
                    <a:cubicBezTo>
                      <a:pt x="15578" y="1048"/>
                      <a:pt x="15912" y="715"/>
                      <a:pt x="15912" y="148"/>
                    </a:cubicBezTo>
                    <a:cubicBezTo>
                      <a:pt x="15912" y="114"/>
                      <a:pt x="15912" y="81"/>
                      <a:pt x="15845" y="48"/>
                    </a:cubicBezTo>
                    <a:cubicBezTo>
                      <a:pt x="15821" y="24"/>
                      <a:pt x="15798" y="1"/>
                      <a:pt x="157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60">
                <a:extLst>
                  <a:ext uri="{FF2B5EF4-FFF2-40B4-BE49-F238E27FC236}">
                    <a16:creationId xmlns:a16="http://schemas.microsoft.com/office/drawing/2014/main" id="{30772215-EA71-AC53-F72E-25A1D3BE9F98}"/>
                  </a:ext>
                </a:extLst>
              </p:cNvPr>
              <p:cNvSpPr/>
              <p:nvPr/>
            </p:nvSpPr>
            <p:spPr>
              <a:xfrm>
                <a:off x="2427750" y="4029675"/>
                <a:ext cx="93425" cy="51225"/>
              </a:xfrm>
              <a:custGeom>
                <a:avLst/>
                <a:gdLst/>
                <a:ahLst/>
                <a:cxnLst/>
                <a:rect l="l" t="t" r="r" b="b"/>
                <a:pathLst>
                  <a:path w="3737" h="2049" extrusionOk="0">
                    <a:moveTo>
                      <a:pt x="179" y="1"/>
                    </a:moveTo>
                    <a:cubicBezTo>
                      <a:pt x="121" y="1"/>
                      <a:pt x="58" y="38"/>
                      <a:pt x="33" y="113"/>
                    </a:cubicBezTo>
                    <a:cubicBezTo>
                      <a:pt x="0" y="180"/>
                      <a:pt x="33" y="280"/>
                      <a:pt x="100" y="313"/>
                    </a:cubicBezTo>
                    <a:lnTo>
                      <a:pt x="3503" y="2015"/>
                    </a:lnTo>
                    <a:cubicBezTo>
                      <a:pt x="3536" y="2048"/>
                      <a:pt x="3569" y="2048"/>
                      <a:pt x="3569" y="2048"/>
                    </a:cubicBezTo>
                    <a:cubicBezTo>
                      <a:pt x="3636" y="2048"/>
                      <a:pt x="3703" y="2015"/>
                      <a:pt x="3703" y="1948"/>
                    </a:cubicBezTo>
                    <a:cubicBezTo>
                      <a:pt x="3736" y="1881"/>
                      <a:pt x="3703" y="1781"/>
                      <a:pt x="3636" y="1748"/>
                    </a:cubicBezTo>
                    <a:lnTo>
                      <a:pt x="234" y="13"/>
                    </a:lnTo>
                    <a:cubicBezTo>
                      <a:pt x="217" y="5"/>
                      <a:pt x="198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60">
                <a:extLst>
                  <a:ext uri="{FF2B5EF4-FFF2-40B4-BE49-F238E27FC236}">
                    <a16:creationId xmlns:a16="http://schemas.microsoft.com/office/drawing/2014/main" id="{4142305F-F368-A9C7-33D7-96D09D39C414}"/>
                  </a:ext>
                </a:extLst>
              </p:cNvPr>
              <p:cNvSpPr/>
              <p:nvPr/>
            </p:nvSpPr>
            <p:spPr>
              <a:xfrm>
                <a:off x="2446925" y="3985300"/>
                <a:ext cx="105925" cy="614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456" extrusionOk="0">
                    <a:moveTo>
                      <a:pt x="160" y="0"/>
                    </a:moveTo>
                    <a:cubicBezTo>
                      <a:pt x="103" y="0"/>
                      <a:pt x="55" y="24"/>
                      <a:pt x="34" y="87"/>
                    </a:cubicBezTo>
                    <a:cubicBezTo>
                      <a:pt x="0" y="154"/>
                      <a:pt x="34" y="254"/>
                      <a:pt x="100" y="287"/>
                    </a:cubicBezTo>
                    <a:cubicBezTo>
                      <a:pt x="1401" y="988"/>
                      <a:pt x="2702" y="1688"/>
                      <a:pt x="3970" y="2455"/>
                    </a:cubicBezTo>
                    <a:lnTo>
                      <a:pt x="4070" y="2455"/>
                    </a:lnTo>
                    <a:cubicBezTo>
                      <a:pt x="4103" y="2455"/>
                      <a:pt x="4170" y="2422"/>
                      <a:pt x="4203" y="2389"/>
                    </a:cubicBezTo>
                    <a:cubicBezTo>
                      <a:pt x="4237" y="2289"/>
                      <a:pt x="4203" y="2222"/>
                      <a:pt x="4137" y="2155"/>
                    </a:cubicBezTo>
                    <a:cubicBezTo>
                      <a:pt x="2869" y="1421"/>
                      <a:pt x="1568" y="687"/>
                      <a:pt x="267" y="20"/>
                    </a:cubicBezTo>
                    <a:cubicBezTo>
                      <a:pt x="230" y="8"/>
                      <a:pt x="194" y="0"/>
                      <a:pt x="1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60">
                <a:extLst>
                  <a:ext uri="{FF2B5EF4-FFF2-40B4-BE49-F238E27FC236}">
                    <a16:creationId xmlns:a16="http://schemas.microsoft.com/office/drawing/2014/main" id="{3D76EFA3-7B3F-B5A8-4560-803C465EA8C3}"/>
                  </a:ext>
                </a:extLst>
              </p:cNvPr>
              <p:cNvSpPr/>
              <p:nvPr/>
            </p:nvSpPr>
            <p:spPr>
              <a:xfrm>
                <a:off x="2476950" y="3962225"/>
                <a:ext cx="131775" cy="18600"/>
              </a:xfrm>
              <a:custGeom>
                <a:avLst/>
                <a:gdLst/>
                <a:ahLst/>
                <a:cxnLst/>
                <a:rect l="l" t="t" r="r" b="b"/>
                <a:pathLst>
                  <a:path w="5271" h="744" extrusionOk="0">
                    <a:moveTo>
                      <a:pt x="150" y="1"/>
                    </a:moveTo>
                    <a:cubicBezTo>
                      <a:pt x="78" y="1"/>
                      <a:pt x="28" y="60"/>
                      <a:pt x="0" y="143"/>
                    </a:cubicBezTo>
                    <a:cubicBezTo>
                      <a:pt x="0" y="209"/>
                      <a:pt x="67" y="310"/>
                      <a:pt x="134" y="310"/>
                    </a:cubicBezTo>
                    <a:cubicBezTo>
                      <a:pt x="1701" y="610"/>
                      <a:pt x="3269" y="743"/>
                      <a:pt x="4837" y="743"/>
                    </a:cubicBezTo>
                    <a:lnTo>
                      <a:pt x="5104" y="743"/>
                    </a:lnTo>
                    <a:cubicBezTo>
                      <a:pt x="5204" y="743"/>
                      <a:pt x="5271" y="676"/>
                      <a:pt x="5271" y="576"/>
                    </a:cubicBezTo>
                    <a:cubicBezTo>
                      <a:pt x="5271" y="510"/>
                      <a:pt x="5204" y="443"/>
                      <a:pt x="5104" y="443"/>
                    </a:cubicBezTo>
                    <a:cubicBezTo>
                      <a:pt x="3469" y="443"/>
                      <a:pt x="1801" y="310"/>
                      <a:pt x="200" y="9"/>
                    </a:cubicBezTo>
                    <a:cubicBezTo>
                      <a:pt x="183" y="3"/>
                      <a:pt x="166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60">
                <a:extLst>
                  <a:ext uri="{FF2B5EF4-FFF2-40B4-BE49-F238E27FC236}">
                    <a16:creationId xmlns:a16="http://schemas.microsoft.com/office/drawing/2014/main" id="{92D14EB0-8B79-833C-C6C6-761FD49E757B}"/>
                  </a:ext>
                </a:extLst>
              </p:cNvPr>
              <p:cNvSpPr/>
              <p:nvPr/>
            </p:nvSpPr>
            <p:spPr>
              <a:xfrm>
                <a:off x="2639550" y="3793000"/>
                <a:ext cx="81750" cy="1185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474" extrusionOk="0">
                    <a:moveTo>
                      <a:pt x="3142" y="0"/>
                    </a:moveTo>
                    <a:cubicBezTo>
                      <a:pt x="3130" y="0"/>
                      <a:pt x="3117" y="2"/>
                      <a:pt x="3103" y="7"/>
                    </a:cubicBezTo>
                    <a:lnTo>
                      <a:pt x="134" y="174"/>
                    </a:lnTo>
                    <a:cubicBezTo>
                      <a:pt x="67" y="174"/>
                      <a:pt x="1" y="240"/>
                      <a:pt x="1" y="340"/>
                    </a:cubicBezTo>
                    <a:cubicBezTo>
                      <a:pt x="1" y="407"/>
                      <a:pt x="67" y="474"/>
                      <a:pt x="134" y="474"/>
                    </a:cubicBezTo>
                    <a:lnTo>
                      <a:pt x="168" y="474"/>
                    </a:lnTo>
                    <a:lnTo>
                      <a:pt x="3136" y="307"/>
                    </a:lnTo>
                    <a:cubicBezTo>
                      <a:pt x="3203" y="307"/>
                      <a:pt x="3270" y="240"/>
                      <a:pt x="3270" y="140"/>
                    </a:cubicBezTo>
                    <a:cubicBezTo>
                      <a:pt x="3270" y="83"/>
                      <a:pt x="3220" y="0"/>
                      <a:pt x="31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5" name="Google Shape;2785;p60">
                <a:extLst>
                  <a:ext uri="{FF2B5EF4-FFF2-40B4-BE49-F238E27FC236}">
                    <a16:creationId xmlns:a16="http://schemas.microsoft.com/office/drawing/2014/main" id="{AFDA0007-CFC6-888E-58F3-DB19D97EC841}"/>
                  </a:ext>
                </a:extLst>
              </p:cNvPr>
              <p:cNvSpPr/>
              <p:nvPr/>
            </p:nvSpPr>
            <p:spPr>
              <a:xfrm>
                <a:off x="1547100" y="3784825"/>
                <a:ext cx="919025" cy="119275"/>
              </a:xfrm>
              <a:custGeom>
                <a:avLst/>
                <a:gdLst/>
                <a:ahLst/>
                <a:cxnLst/>
                <a:rect l="l" t="t" r="r" b="b"/>
                <a:pathLst>
                  <a:path w="36761" h="4771" extrusionOk="0">
                    <a:moveTo>
                      <a:pt x="36594" y="0"/>
                    </a:moveTo>
                    <a:cubicBezTo>
                      <a:pt x="26753" y="467"/>
                      <a:pt x="16546" y="667"/>
                      <a:pt x="6239" y="667"/>
                    </a:cubicBezTo>
                    <a:lnTo>
                      <a:pt x="5972" y="667"/>
                    </a:lnTo>
                    <a:cubicBezTo>
                      <a:pt x="5004" y="667"/>
                      <a:pt x="4004" y="667"/>
                      <a:pt x="3036" y="868"/>
                    </a:cubicBezTo>
                    <a:cubicBezTo>
                      <a:pt x="2569" y="968"/>
                      <a:pt x="468" y="1802"/>
                      <a:pt x="101" y="2569"/>
                    </a:cubicBezTo>
                    <a:cubicBezTo>
                      <a:pt x="1" y="2769"/>
                      <a:pt x="34" y="2936"/>
                      <a:pt x="68" y="3036"/>
                    </a:cubicBezTo>
                    <a:cubicBezTo>
                      <a:pt x="161" y="3223"/>
                      <a:pt x="391" y="3284"/>
                      <a:pt x="704" y="3284"/>
                    </a:cubicBezTo>
                    <a:cubicBezTo>
                      <a:pt x="950" y="3284"/>
                      <a:pt x="1246" y="3246"/>
                      <a:pt x="1569" y="3203"/>
                    </a:cubicBezTo>
                    <a:cubicBezTo>
                      <a:pt x="1702" y="3169"/>
                      <a:pt x="1836" y="3169"/>
                      <a:pt x="1936" y="3169"/>
                    </a:cubicBezTo>
                    <a:cubicBezTo>
                      <a:pt x="2111" y="3161"/>
                      <a:pt x="2286" y="3157"/>
                      <a:pt x="2461" y="3157"/>
                    </a:cubicBezTo>
                    <a:cubicBezTo>
                      <a:pt x="2986" y="3157"/>
                      <a:pt x="3512" y="3194"/>
                      <a:pt x="4037" y="3269"/>
                    </a:cubicBezTo>
                    <a:cubicBezTo>
                      <a:pt x="4704" y="3369"/>
                      <a:pt x="5405" y="3536"/>
                      <a:pt x="6072" y="3703"/>
                    </a:cubicBezTo>
                    <a:cubicBezTo>
                      <a:pt x="6405" y="3770"/>
                      <a:pt x="6706" y="3836"/>
                      <a:pt x="7006" y="3903"/>
                    </a:cubicBezTo>
                    <a:cubicBezTo>
                      <a:pt x="9274" y="4370"/>
                      <a:pt x="11609" y="4570"/>
                      <a:pt x="13811" y="4770"/>
                    </a:cubicBezTo>
                    <a:cubicBezTo>
                      <a:pt x="13911" y="4770"/>
                      <a:pt x="13978" y="4704"/>
                      <a:pt x="13978" y="4637"/>
                    </a:cubicBezTo>
                    <a:cubicBezTo>
                      <a:pt x="13978" y="4537"/>
                      <a:pt x="13911" y="4470"/>
                      <a:pt x="13811" y="4470"/>
                    </a:cubicBezTo>
                    <a:cubicBezTo>
                      <a:pt x="11643" y="4270"/>
                      <a:pt x="9308" y="4036"/>
                      <a:pt x="7073" y="3603"/>
                    </a:cubicBezTo>
                    <a:cubicBezTo>
                      <a:pt x="6772" y="3503"/>
                      <a:pt x="6472" y="3469"/>
                      <a:pt x="6139" y="3369"/>
                    </a:cubicBezTo>
                    <a:cubicBezTo>
                      <a:pt x="5471" y="3236"/>
                      <a:pt x="4771" y="3069"/>
                      <a:pt x="4070" y="2969"/>
                    </a:cubicBezTo>
                    <a:cubicBezTo>
                      <a:pt x="3370" y="2869"/>
                      <a:pt x="2636" y="2836"/>
                      <a:pt x="1902" y="2836"/>
                    </a:cubicBezTo>
                    <a:cubicBezTo>
                      <a:pt x="1836" y="2836"/>
                      <a:pt x="1669" y="2869"/>
                      <a:pt x="1502" y="2902"/>
                    </a:cubicBezTo>
                    <a:cubicBezTo>
                      <a:pt x="1336" y="2923"/>
                      <a:pt x="962" y="2970"/>
                      <a:pt x="688" y="2970"/>
                    </a:cubicBezTo>
                    <a:cubicBezTo>
                      <a:pt x="523" y="2970"/>
                      <a:pt x="393" y="2953"/>
                      <a:pt x="368" y="2902"/>
                    </a:cubicBezTo>
                    <a:cubicBezTo>
                      <a:pt x="334" y="2869"/>
                      <a:pt x="334" y="2802"/>
                      <a:pt x="368" y="2702"/>
                    </a:cubicBezTo>
                    <a:cubicBezTo>
                      <a:pt x="668" y="2102"/>
                      <a:pt x="2569" y="1301"/>
                      <a:pt x="3103" y="1168"/>
                    </a:cubicBezTo>
                    <a:cubicBezTo>
                      <a:pt x="4037" y="968"/>
                      <a:pt x="5004" y="968"/>
                      <a:pt x="5972" y="968"/>
                    </a:cubicBezTo>
                    <a:lnTo>
                      <a:pt x="6239" y="968"/>
                    </a:lnTo>
                    <a:cubicBezTo>
                      <a:pt x="6885" y="970"/>
                      <a:pt x="7532" y="971"/>
                      <a:pt x="8178" y="971"/>
                    </a:cubicBezTo>
                    <a:cubicBezTo>
                      <a:pt x="17826" y="971"/>
                      <a:pt x="27373" y="738"/>
                      <a:pt x="36627" y="300"/>
                    </a:cubicBezTo>
                    <a:cubicBezTo>
                      <a:pt x="36694" y="300"/>
                      <a:pt x="36760" y="234"/>
                      <a:pt x="36760" y="167"/>
                    </a:cubicBezTo>
                    <a:cubicBezTo>
                      <a:pt x="36760" y="67"/>
                      <a:pt x="36694" y="0"/>
                      <a:pt x="365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6" name="Google Shape;2786;p60">
                <a:extLst>
                  <a:ext uri="{FF2B5EF4-FFF2-40B4-BE49-F238E27FC236}">
                    <a16:creationId xmlns:a16="http://schemas.microsoft.com/office/drawing/2014/main" id="{5327FD06-BFBF-9E33-B5FE-E971E1C45691}"/>
                  </a:ext>
                </a:extLst>
              </p:cNvPr>
              <p:cNvSpPr/>
              <p:nvPr/>
            </p:nvSpPr>
            <p:spPr>
              <a:xfrm>
                <a:off x="1886525" y="3881800"/>
                <a:ext cx="147625" cy="5982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2393" extrusionOk="0">
                    <a:moveTo>
                      <a:pt x="1194" y="0"/>
                    </a:moveTo>
                    <a:cubicBezTo>
                      <a:pt x="955" y="0"/>
                      <a:pt x="836" y="43"/>
                      <a:pt x="701" y="124"/>
                    </a:cubicBezTo>
                    <a:cubicBezTo>
                      <a:pt x="401" y="291"/>
                      <a:pt x="0" y="591"/>
                      <a:pt x="67" y="925"/>
                    </a:cubicBezTo>
                    <a:cubicBezTo>
                      <a:pt x="134" y="1425"/>
                      <a:pt x="1101" y="1625"/>
                      <a:pt x="2702" y="1925"/>
                    </a:cubicBezTo>
                    <a:cubicBezTo>
                      <a:pt x="3436" y="2059"/>
                      <a:pt x="4170" y="2192"/>
                      <a:pt x="4704" y="2359"/>
                    </a:cubicBezTo>
                    <a:cubicBezTo>
                      <a:pt x="4704" y="2392"/>
                      <a:pt x="4737" y="2392"/>
                      <a:pt x="4737" y="2392"/>
                    </a:cubicBezTo>
                    <a:cubicBezTo>
                      <a:pt x="4804" y="2392"/>
                      <a:pt x="4870" y="2359"/>
                      <a:pt x="4904" y="2292"/>
                    </a:cubicBezTo>
                    <a:cubicBezTo>
                      <a:pt x="4937" y="2192"/>
                      <a:pt x="4870" y="2092"/>
                      <a:pt x="4804" y="2092"/>
                    </a:cubicBezTo>
                    <a:cubicBezTo>
                      <a:pt x="4270" y="1892"/>
                      <a:pt x="3503" y="1759"/>
                      <a:pt x="2736" y="1592"/>
                    </a:cubicBezTo>
                    <a:cubicBezTo>
                      <a:pt x="1768" y="1425"/>
                      <a:pt x="434" y="1192"/>
                      <a:pt x="367" y="858"/>
                    </a:cubicBezTo>
                    <a:cubicBezTo>
                      <a:pt x="367" y="825"/>
                      <a:pt x="367" y="691"/>
                      <a:pt x="868" y="391"/>
                    </a:cubicBezTo>
                    <a:cubicBezTo>
                      <a:pt x="952" y="343"/>
                      <a:pt x="1036" y="316"/>
                      <a:pt x="1208" y="316"/>
                    </a:cubicBezTo>
                    <a:cubicBezTo>
                      <a:pt x="1513" y="316"/>
                      <a:pt x="2093" y="399"/>
                      <a:pt x="3436" y="591"/>
                    </a:cubicBezTo>
                    <a:cubicBezTo>
                      <a:pt x="4036" y="691"/>
                      <a:pt x="4770" y="791"/>
                      <a:pt x="5704" y="925"/>
                    </a:cubicBezTo>
                    <a:cubicBezTo>
                      <a:pt x="5722" y="931"/>
                      <a:pt x="5739" y="933"/>
                      <a:pt x="5754" y="933"/>
                    </a:cubicBezTo>
                    <a:cubicBezTo>
                      <a:pt x="5827" y="933"/>
                      <a:pt x="5877" y="874"/>
                      <a:pt x="5904" y="791"/>
                    </a:cubicBezTo>
                    <a:cubicBezTo>
                      <a:pt x="5904" y="725"/>
                      <a:pt x="5838" y="624"/>
                      <a:pt x="5771" y="624"/>
                    </a:cubicBezTo>
                    <a:cubicBezTo>
                      <a:pt x="4804" y="491"/>
                      <a:pt x="4070" y="358"/>
                      <a:pt x="3469" y="291"/>
                    </a:cubicBezTo>
                    <a:cubicBezTo>
                      <a:pt x="2160" y="92"/>
                      <a:pt x="1547" y="0"/>
                      <a:pt x="1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60">
                <a:extLst>
                  <a:ext uri="{FF2B5EF4-FFF2-40B4-BE49-F238E27FC236}">
                    <a16:creationId xmlns:a16="http://schemas.microsoft.com/office/drawing/2014/main" id="{F2E82584-B34E-CE72-F694-92BCFD51B370}"/>
                  </a:ext>
                </a:extLst>
              </p:cNvPr>
              <p:cNvSpPr/>
              <p:nvPr/>
            </p:nvSpPr>
            <p:spPr>
              <a:xfrm>
                <a:off x="1648850" y="3804000"/>
                <a:ext cx="7830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31323" h="1068" extrusionOk="0">
                    <a:moveTo>
                      <a:pt x="31156" y="0"/>
                    </a:moveTo>
                    <a:cubicBezTo>
                      <a:pt x="20882" y="334"/>
                      <a:pt x="10441" y="601"/>
                      <a:pt x="134" y="734"/>
                    </a:cubicBezTo>
                    <a:cubicBezTo>
                      <a:pt x="67" y="734"/>
                      <a:pt x="0" y="801"/>
                      <a:pt x="0" y="901"/>
                    </a:cubicBezTo>
                    <a:cubicBezTo>
                      <a:pt x="0" y="968"/>
                      <a:pt x="67" y="1068"/>
                      <a:pt x="167" y="1068"/>
                    </a:cubicBezTo>
                    <a:cubicBezTo>
                      <a:pt x="10441" y="901"/>
                      <a:pt x="20882" y="668"/>
                      <a:pt x="31156" y="301"/>
                    </a:cubicBezTo>
                    <a:cubicBezTo>
                      <a:pt x="31256" y="301"/>
                      <a:pt x="31323" y="234"/>
                      <a:pt x="31323" y="134"/>
                    </a:cubicBezTo>
                    <a:cubicBezTo>
                      <a:pt x="31323" y="67"/>
                      <a:pt x="31256" y="0"/>
                      <a:pt x="311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60">
                <a:extLst>
                  <a:ext uri="{FF2B5EF4-FFF2-40B4-BE49-F238E27FC236}">
                    <a16:creationId xmlns:a16="http://schemas.microsoft.com/office/drawing/2014/main" id="{ADC83F37-2F96-CCA5-CDF8-3765882DC53B}"/>
                  </a:ext>
                </a:extLst>
              </p:cNvPr>
              <p:cNvSpPr/>
              <p:nvPr/>
            </p:nvSpPr>
            <p:spPr>
              <a:xfrm>
                <a:off x="1703900" y="3854875"/>
                <a:ext cx="169300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772" h="968" extrusionOk="0">
                    <a:moveTo>
                      <a:pt x="167" y="0"/>
                    </a:moveTo>
                    <a:cubicBezTo>
                      <a:pt x="67" y="0"/>
                      <a:pt x="0" y="67"/>
                      <a:pt x="0" y="134"/>
                    </a:cubicBezTo>
                    <a:cubicBezTo>
                      <a:pt x="0" y="234"/>
                      <a:pt x="67" y="300"/>
                      <a:pt x="167" y="300"/>
                    </a:cubicBezTo>
                    <a:cubicBezTo>
                      <a:pt x="1534" y="334"/>
                      <a:pt x="2935" y="501"/>
                      <a:pt x="4303" y="734"/>
                    </a:cubicBezTo>
                    <a:lnTo>
                      <a:pt x="4503" y="801"/>
                    </a:lnTo>
                    <a:cubicBezTo>
                      <a:pt x="5037" y="868"/>
                      <a:pt x="5571" y="968"/>
                      <a:pt x="6104" y="968"/>
                    </a:cubicBezTo>
                    <a:lnTo>
                      <a:pt x="6605" y="968"/>
                    </a:lnTo>
                    <a:cubicBezTo>
                      <a:pt x="6705" y="934"/>
                      <a:pt x="6772" y="868"/>
                      <a:pt x="6738" y="767"/>
                    </a:cubicBezTo>
                    <a:cubicBezTo>
                      <a:pt x="6738" y="701"/>
                      <a:pt x="6638" y="634"/>
                      <a:pt x="6571" y="634"/>
                    </a:cubicBezTo>
                    <a:cubicBezTo>
                      <a:pt x="6405" y="659"/>
                      <a:pt x="6238" y="669"/>
                      <a:pt x="6071" y="669"/>
                    </a:cubicBezTo>
                    <a:cubicBezTo>
                      <a:pt x="5571" y="669"/>
                      <a:pt x="5070" y="576"/>
                      <a:pt x="4570" y="501"/>
                    </a:cubicBezTo>
                    <a:lnTo>
                      <a:pt x="4370" y="434"/>
                    </a:lnTo>
                    <a:cubicBezTo>
                      <a:pt x="2969" y="200"/>
                      <a:pt x="1568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60">
                <a:extLst>
                  <a:ext uri="{FF2B5EF4-FFF2-40B4-BE49-F238E27FC236}">
                    <a16:creationId xmlns:a16="http://schemas.microsoft.com/office/drawing/2014/main" id="{100E35A2-2587-86C7-0264-ACF71AEDF1B2}"/>
                  </a:ext>
                </a:extLst>
              </p:cNvPr>
              <p:cNvSpPr/>
              <p:nvPr/>
            </p:nvSpPr>
            <p:spPr>
              <a:xfrm>
                <a:off x="2015775" y="3939100"/>
                <a:ext cx="1826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7306" h="1735" extrusionOk="0">
                    <a:moveTo>
                      <a:pt x="234" y="0"/>
                    </a:moveTo>
                    <a:cubicBezTo>
                      <a:pt x="134" y="0"/>
                      <a:pt x="67" y="34"/>
                      <a:pt x="34" y="134"/>
                    </a:cubicBezTo>
                    <a:cubicBezTo>
                      <a:pt x="1" y="234"/>
                      <a:pt x="67" y="301"/>
                      <a:pt x="167" y="301"/>
                    </a:cubicBezTo>
                    <a:lnTo>
                      <a:pt x="1168" y="501"/>
                    </a:lnTo>
                    <a:cubicBezTo>
                      <a:pt x="3136" y="868"/>
                      <a:pt x="5171" y="1235"/>
                      <a:pt x="7106" y="1702"/>
                    </a:cubicBezTo>
                    <a:cubicBezTo>
                      <a:pt x="7106" y="1735"/>
                      <a:pt x="7106" y="1735"/>
                      <a:pt x="7139" y="1735"/>
                    </a:cubicBezTo>
                    <a:cubicBezTo>
                      <a:pt x="7206" y="1735"/>
                      <a:pt x="7272" y="1668"/>
                      <a:pt x="7272" y="1601"/>
                    </a:cubicBezTo>
                    <a:cubicBezTo>
                      <a:pt x="7306" y="1535"/>
                      <a:pt x="7239" y="1435"/>
                      <a:pt x="7172" y="1401"/>
                    </a:cubicBezTo>
                    <a:cubicBezTo>
                      <a:pt x="5238" y="934"/>
                      <a:pt x="3203" y="567"/>
                      <a:pt x="1235" y="200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60">
                <a:extLst>
                  <a:ext uri="{FF2B5EF4-FFF2-40B4-BE49-F238E27FC236}">
                    <a16:creationId xmlns:a16="http://schemas.microsoft.com/office/drawing/2014/main" id="{A94CC417-3EC0-34CE-7F07-70A10D2957B6}"/>
                  </a:ext>
                </a:extLst>
              </p:cNvPr>
              <p:cNvSpPr/>
              <p:nvPr/>
            </p:nvSpPr>
            <p:spPr>
              <a:xfrm>
                <a:off x="2049125" y="3902400"/>
                <a:ext cx="179325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7173" h="1202" extrusionOk="0">
                    <a:moveTo>
                      <a:pt x="168" y="1"/>
                    </a:moveTo>
                    <a:cubicBezTo>
                      <a:pt x="68" y="1"/>
                      <a:pt x="1" y="34"/>
                      <a:pt x="1" y="134"/>
                    </a:cubicBezTo>
                    <a:cubicBezTo>
                      <a:pt x="1" y="234"/>
                      <a:pt x="34" y="301"/>
                      <a:pt x="134" y="301"/>
                    </a:cubicBezTo>
                    <a:cubicBezTo>
                      <a:pt x="1235" y="434"/>
                      <a:pt x="2403" y="601"/>
                      <a:pt x="3570" y="768"/>
                    </a:cubicBezTo>
                    <a:cubicBezTo>
                      <a:pt x="4704" y="901"/>
                      <a:pt x="5872" y="1068"/>
                      <a:pt x="7006" y="1201"/>
                    </a:cubicBezTo>
                    <a:cubicBezTo>
                      <a:pt x="7106" y="1201"/>
                      <a:pt x="7173" y="1135"/>
                      <a:pt x="7173" y="1068"/>
                    </a:cubicBezTo>
                    <a:cubicBezTo>
                      <a:pt x="7173" y="968"/>
                      <a:pt x="7106" y="901"/>
                      <a:pt x="7039" y="901"/>
                    </a:cubicBezTo>
                    <a:cubicBezTo>
                      <a:pt x="5905" y="734"/>
                      <a:pt x="4771" y="601"/>
                      <a:pt x="3603" y="434"/>
                    </a:cubicBezTo>
                    <a:cubicBezTo>
                      <a:pt x="2436" y="301"/>
                      <a:pt x="1302" y="134"/>
                      <a:pt x="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60">
                <a:extLst>
                  <a:ext uri="{FF2B5EF4-FFF2-40B4-BE49-F238E27FC236}">
                    <a16:creationId xmlns:a16="http://schemas.microsoft.com/office/drawing/2014/main" id="{0E990D0F-53B5-A22A-80CA-6BB64AB1D7CB}"/>
                  </a:ext>
                </a:extLst>
              </p:cNvPr>
              <p:cNvSpPr/>
              <p:nvPr/>
            </p:nvSpPr>
            <p:spPr>
              <a:xfrm>
                <a:off x="2207575" y="3980800"/>
                <a:ext cx="17350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6940" h="1735" extrusionOk="0">
                    <a:moveTo>
                      <a:pt x="201" y="0"/>
                    </a:moveTo>
                    <a:cubicBezTo>
                      <a:pt x="101" y="0"/>
                      <a:pt x="34" y="67"/>
                      <a:pt x="34" y="134"/>
                    </a:cubicBezTo>
                    <a:cubicBezTo>
                      <a:pt x="1" y="234"/>
                      <a:pt x="67" y="300"/>
                      <a:pt x="168" y="300"/>
                    </a:cubicBezTo>
                    <a:cubicBezTo>
                      <a:pt x="1202" y="434"/>
                      <a:pt x="2169" y="667"/>
                      <a:pt x="2936" y="867"/>
                    </a:cubicBezTo>
                    <a:cubicBezTo>
                      <a:pt x="3100" y="922"/>
                      <a:pt x="3285" y="976"/>
                      <a:pt x="3493" y="976"/>
                    </a:cubicBezTo>
                    <a:cubicBezTo>
                      <a:pt x="3540" y="976"/>
                      <a:pt x="3588" y="974"/>
                      <a:pt x="3637" y="968"/>
                    </a:cubicBezTo>
                    <a:cubicBezTo>
                      <a:pt x="3837" y="934"/>
                      <a:pt x="4070" y="801"/>
                      <a:pt x="4170" y="601"/>
                    </a:cubicBezTo>
                    <a:cubicBezTo>
                      <a:pt x="4571" y="767"/>
                      <a:pt x="4971" y="934"/>
                      <a:pt x="5338" y="1134"/>
                    </a:cubicBezTo>
                    <a:cubicBezTo>
                      <a:pt x="5805" y="1301"/>
                      <a:pt x="6239" y="1501"/>
                      <a:pt x="6672" y="1701"/>
                    </a:cubicBezTo>
                    <a:cubicBezTo>
                      <a:pt x="6706" y="1701"/>
                      <a:pt x="6739" y="1735"/>
                      <a:pt x="6739" y="1735"/>
                    </a:cubicBezTo>
                    <a:cubicBezTo>
                      <a:pt x="6806" y="1735"/>
                      <a:pt x="6872" y="1668"/>
                      <a:pt x="6906" y="1635"/>
                    </a:cubicBezTo>
                    <a:cubicBezTo>
                      <a:pt x="6939" y="1535"/>
                      <a:pt x="6906" y="1468"/>
                      <a:pt x="6806" y="1435"/>
                    </a:cubicBezTo>
                    <a:cubicBezTo>
                      <a:pt x="6372" y="1234"/>
                      <a:pt x="5938" y="1034"/>
                      <a:pt x="5471" y="834"/>
                    </a:cubicBezTo>
                    <a:cubicBezTo>
                      <a:pt x="5038" y="634"/>
                      <a:pt x="4571" y="434"/>
                      <a:pt x="4137" y="234"/>
                    </a:cubicBezTo>
                    <a:cubicBezTo>
                      <a:pt x="4104" y="234"/>
                      <a:pt x="4037" y="234"/>
                      <a:pt x="4004" y="267"/>
                    </a:cubicBezTo>
                    <a:cubicBezTo>
                      <a:pt x="3970" y="267"/>
                      <a:pt x="3937" y="334"/>
                      <a:pt x="3937" y="367"/>
                    </a:cubicBezTo>
                    <a:cubicBezTo>
                      <a:pt x="3904" y="534"/>
                      <a:pt x="3737" y="634"/>
                      <a:pt x="3603" y="667"/>
                    </a:cubicBezTo>
                    <a:cubicBezTo>
                      <a:pt x="3567" y="673"/>
                      <a:pt x="3530" y="676"/>
                      <a:pt x="3493" y="676"/>
                    </a:cubicBezTo>
                    <a:cubicBezTo>
                      <a:pt x="3330" y="676"/>
                      <a:pt x="3166" y="622"/>
                      <a:pt x="3003" y="567"/>
                    </a:cubicBezTo>
                    <a:cubicBezTo>
                      <a:pt x="2236" y="367"/>
                      <a:pt x="1268" y="100"/>
                      <a:pt x="2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60">
                <a:extLst>
                  <a:ext uri="{FF2B5EF4-FFF2-40B4-BE49-F238E27FC236}">
                    <a16:creationId xmlns:a16="http://schemas.microsoft.com/office/drawing/2014/main" id="{48248D4E-A955-16CE-C59D-FBAA4ED9C2C0}"/>
                  </a:ext>
                </a:extLst>
              </p:cNvPr>
              <p:cNvSpPr/>
              <p:nvPr/>
            </p:nvSpPr>
            <p:spPr>
              <a:xfrm>
                <a:off x="2246775" y="3930750"/>
                <a:ext cx="86750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1736" extrusionOk="0">
                    <a:moveTo>
                      <a:pt x="167" y="1"/>
                    </a:moveTo>
                    <a:cubicBezTo>
                      <a:pt x="101" y="1"/>
                      <a:pt x="1" y="67"/>
                      <a:pt x="1" y="134"/>
                    </a:cubicBezTo>
                    <a:cubicBezTo>
                      <a:pt x="1" y="234"/>
                      <a:pt x="34" y="301"/>
                      <a:pt x="134" y="334"/>
                    </a:cubicBezTo>
                    <a:cubicBezTo>
                      <a:pt x="968" y="468"/>
                      <a:pt x="1902" y="568"/>
                      <a:pt x="3036" y="635"/>
                    </a:cubicBezTo>
                    <a:cubicBezTo>
                      <a:pt x="2903" y="935"/>
                      <a:pt x="2769" y="1235"/>
                      <a:pt x="2702" y="1569"/>
                    </a:cubicBezTo>
                    <a:cubicBezTo>
                      <a:pt x="2702" y="1635"/>
                      <a:pt x="2736" y="1735"/>
                      <a:pt x="2836" y="1735"/>
                    </a:cubicBezTo>
                    <a:lnTo>
                      <a:pt x="2869" y="1735"/>
                    </a:lnTo>
                    <a:cubicBezTo>
                      <a:pt x="2936" y="1735"/>
                      <a:pt x="3003" y="1702"/>
                      <a:pt x="3036" y="1635"/>
                    </a:cubicBezTo>
                    <a:cubicBezTo>
                      <a:pt x="3103" y="1268"/>
                      <a:pt x="3236" y="901"/>
                      <a:pt x="3436" y="568"/>
                    </a:cubicBezTo>
                    <a:cubicBezTo>
                      <a:pt x="3470" y="534"/>
                      <a:pt x="3470" y="468"/>
                      <a:pt x="3436" y="434"/>
                    </a:cubicBezTo>
                    <a:cubicBezTo>
                      <a:pt x="3403" y="368"/>
                      <a:pt x="3370" y="334"/>
                      <a:pt x="3303" y="334"/>
                    </a:cubicBezTo>
                    <a:cubicBezTo>
                      <a:pt x="2035" y="268"/>
                      <a:pt x="1068" y="168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60">
                <a:extLst>
                  <a:ext uri="{FF2B5EF4-FFF2-40B4-BE49-F238E27FC236}">
                    <a16:creationId xmlns:a16="http://schemas.microsoft.com/office/drawing/2014/main" id="{FEAD5E34-CE17-6EBD-D201-135A4D3CF098}"/>
                  </a:ext>
                </a:extLst>
              </p:cNvPr>
              <p:cNvSpPr/>
              <p:nvPr/>
            </p:nvSpPr>
            <p:spPr>
              <a:xfrm>
                <a:off x="2342675" y="3958050"/>
                <a:ext cx="47550" cy="21925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877" extrusionOk="0">
                    <a:moveTo>
                      <a:pt x="195" y="1"/>
                    </a:moveTo>
                    <a:cubicBezTo>
                      <a:pt x="133" y="1"/>
                      <a:pt x="61" y="55"/>
                      <a:pt x="34" y="110"/>
                    </a:cubicBezTo>
                    <a:cubicBezTo>
                      <a:pt x="1" y="210"/>
                      <a:pt x="34" y="276"/>
                      <a:pt x="134" y="310"/>
                    </a:cubicBezTo>
                    <a:cubicBezTo>
                      <a:pt x="634" y="510"/>
                      <a:pt x="1168" y="710"/>
                      <a:pt x="1702" y="877"/>
                    </a:cubicBezTo>
                    <a:lnTo>
                      <a:pt x="1735" y="877"/>
                    </a:lnTo>
                    <a:cubicBezTo>
                      <a:pt x="1802" y="877"/>
                      <a:pt x="1869" y="843"/>
                      <a:pt x="1869" y="777"/>
                    </a:cubicBezTo>
                    <a:cubicBezTo>
                      <a:pt x="1902" y="677"/>
                      <a:pt x="1869" y="610"/>
                      <a:pt x="1769" y="577"/>
                    </a:cubicBezTo>
                    <a:cubicBezTo>
                      <a:pt x="1268" y="410"/>
                      <a:pt x="734" y="210"/>
                      <a:pt x="234" y="10"/>
                    </a:cubicBezTo>
                    <a:cubicBezTo>
                      <a:pt x="222" y="3"/>
                      <a:pt x="208" y="1"/>
                      <a:pt x="1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60">
                <a:extLst>
                  <a:ext uri="{FF2B5EF4-FFF2-40B4-BE49-F238E27FC236}">
                    <a16:creationId xmlns:a16="http://schemas.microsoft.com/office/drawing/2014/main" id="{59CADEB8-0B96-2AE9-3BA1-2DA90A3CA313}"/>
                  </a:ext>
                </a:extLst>
              </p:cNvPr>
              <p:cNvSpPr/>
              <p:nvPr/>
            </p:nvSpPr>
            <p:spPr>
              <a:xfrm>
                <a:off x="2371875" y="3835625"/>
                <a:ext cx="79250" cy="109325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4373" extrusionOk="0">
                    <a:moveTo>
                      <a:pt x="2982" y="0"/>
                    </a:moveTo>
                    <a:cubicBezTo>
                      <a:pt x="2931" y="0"/>
                      <a:pt x="2877" y="28"/>
                      <a:pt x="2835" y="70"/>
                    </a:cubicBezTo>
                    <a:cubicBezTo>
                      <a:pt x="2002" y="1471"/>
                      <a:pt x="1101" y="2838"/>
                      <a:pt x="67" y="4106"/>
                    </a:cubicBezTo>
                    <a:cubicBezTo>
                      <a:pt x="0" y="4173"/>
                      <a:pt x="33" y="4273"/>
                      <a:pt x="100" y="4339"/>
                    </a:cubicBezTo>
                    <a:cubicBezTo>
                      <a:pt x="134" y="4339"/>
                      <a:pt x="167" y="4373"/>
                      <a:pt x="200" y="4373"/>
                    </a:cubicBezTo>
                    <a:cubicBezTo>
                      <a:pt x="234" y="4373"/>
                      <a:pt x="267" y="4339"/>
                      <a:pt x="300" y="4306"/>
                    </a:cubicBezTo>
                    <a:cubicBezTo>
                      <a:pt x="1334" y="3005"/>
                      <a:pt x="2268" y="1671"/>
                      <a:pt x="3102" y="237"/>
                    </a:cubicBezTo>
                    <a:cubicBezTo>
                      <a:pt x="3169" y="170"/>
                      <a:pt x="3136" y="70"/>
                      <a:pt x="3069" y="36"/>
                    </a:cubicBezTo>
                    <a:cubicBezTo>
                      <a:pt x="3043" y="11"/>
                      <a:pt x="3013" y="0"/>
                      <a:pt x="29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60">
                <a:extLst>
                  <a:ext uri="{FF2B5EF4-FFF2-40B4-BE49-F238E27FC236}">
                    <a16:creationId xmlns:a16="http://schemas.microsoft.com/office/drawing/2014/main" id="{64CF9106-283C-1019-2106-FF3ABA461084}"/>
                  </a:ext>
                </a:extLst>
              </p:cNvPr>
              <p:cNvSpPr/>
              <p:nvPr/>
            </p:nvSpPr>
            <p:spPr>
              <a:xfrm>
                <a:off x="2401875" y="3897325"/>
                <a:ext cx="39225" cy="34300"/>
              </a:xfrm>
              <a:custGeom>
                <a:avLst/>
                <a:gdLst/>
                <a:ahLst/>
                <a:cxnLst/>
                <a:rect l="l" t="t" r="r" b="b"/>
                <a:pathLst>
                  <a:path w="1569" h="1372" extrusionOk="0">
                    <a:moveTo>
                      <a:pt x="1389" y="0"/>
                    </a:moveTo>
                    <a:cubicBezTo>
                      <a:pt x="1358" y="0"/>
                      <a:pt x="1327" y="11"/>
                      <a:pt x="1302" y="37"/>
                    </a:cubicBezTo>
                    <a:lnTo>
                      <a:pt x="101" y="1104"/>
                    </a:lnTo>
                    <a:cubicBezTo>
                      <a:pt x="34" y="1138"/>
                      <a:pt x="1" y="1238"/>
                      <a:pt x="68" y="1304"/>
                    </a:cubicBezTo>
                    <a:cubicBezTo>
                      <a:pt x="101" y="1338"/>
                      <a:pt x="134" y="1371"/>
                      <a:pt x="201" y="1371"/>
                    </a:cubicBezTo>
                    <a:cubicBezTo>
                      <a:pt x="234" y="1371"/>
                      <a:pt x="268" y="1371"/>
                      <a:pt x="301" y="1338"/>
                    </a:cubicBezTo>
                    <a:lnTo>
                      <a:pt x="1502" y="270"/>
                    </a:lnTo>
                    <a:cubicBezTo>
                      <a:pt x="1569" y="204"/>
                      <a:pt x="1569" y="137"/>
                      <a:pt x="1535" y="70"/>
                    </a:cubicBezTo>
                    <a:cubicBezTo>
                      <a:pt x="1494" y="29"/>
                      <a:pt x="1440" y="0"/>
                      <a:pt x="13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60">
                <a:extLst>
                  <a:ext uri="{FF2B5EF4-FFF2-40B4-BE49-F238E27FC236}">
                    <a16:creationId xmlns:a16="http://schemas.microsoft.com/office/drawing/2014/main" id="{A846C79C-21D2-6D2D-3484-8D8F71BA647E}"/>
                  </a:ext>
                </a:extLst>
              </p:cNvPr>
              <p:cNvSpPr/>
              <p:nvPr/>
            </p:nvSpPr>
            <p:spPr>
              <a:xfrm>
                <a:off x="2467775" y="3728200"/>
                <a:ext cx="485375" cy="564500"/>
              </a:xfrm>
              <a:custGeom>
                <a:avLst/>
                <a:gdLst/>
                <a:ahLst/>
                <a:cxnLst/>
                <a:rect l="l" t="t" r="r" b="b"/>
                <a:pathLst>
                  <a:path w="19415" h="22580" extrusionOk="0">
                    <a:moveTo>
                      <a:pt x="13455" y="1"/>
                    </a:moveTo>
                    <a:cubicBezTo>
                      <a:pt x="12809" y="1"/>
                      <a:pt x="12053" y="548"/>
                      <a:pt x="11141" y="1665"/>
                    </a:cubicBezTo>
                    <a:cubicBezTo>
                      <a:pt x="11075" y="1732"/>
                      <a:pt x="11108" y="1832"/>
                      <a:pt x="11175" y="1865"/>
                    </a:cubicBezTo>
                    <a:cubicBezTo>
                      <a:pt x="11208" y="1898"/>
                      <a:pt x="11250" y="1915"/>
                      <a:pt x="11287" y="1915"/>
                    </a:cubicBezTo>
                    <a:cubicBezTo>
                      <a:pt x="11325" y="1915"/>
                      <a:pt x="11358" y="1898"/>
                      <a:pt x="11375" y="1865"/>
                    </a:cubicBezTo>
                    <a:cubicBezTo>
                      <a:pt x="12231" y="825"/>
                      <a:pt x="12947" y="318"/>
                      <a:pt x="13498" y="318"/>
                    </a:cubicBezTo>
                    <a:cubicBezTo>
                      <a:pt x="13548" y="318"/>
                      <a:pt x="13596" y="322"/>
                      <a:pt x="13643" y="331"/>
                    </a:cubicBezTo>
                    <a:cubicBezTo>
                      <a:pt x="14444" y="497"/>
                      <a:pt x="14844" y="1932"/>
                      <a:pt x="15111" y="2866"/>
                    </a:cubicBezTo>
                    <a:cubicBezTo>
                      <a:pt x="15211" y="3266"/>
                      <a:pt x="15278" y="3600"/>
                      <a:pt x="15378" y="3766"/>
                    </a:cubicBezTo>
                    <a:cubicBezTo>
                      <a:pt x="15587" y="4148"/>
                      <a:pt x="16001" y="4284"/>
                      <a:pt x="16490" y="4284"/>
                    </a:cubicBezTo>
                    <a:cubicBezTo>
                      <a:pt x="17326" y="4284"/>
                      <a:pt x="18382" y="3885"/>
                      <a:pt x="19014" y="3633"/>
                    </a:cubicBezTo>
                    <a:lnTo>
                      <a:pt x="19014" y="3633"/>
                    </a:lnTo>
                    <a:cubicBezTo>
                      <a:pt x="16812" y="10304"/>
                      <a:pt x="6805" y="21779"/>
                      <a:pt x="4637" y="22246"/>
                    </a:cubicBezTo>
                    <a:cubicBezTo>
                      <a:pt x="4554" y="22260"/>
                      <a:pt x="4477" y="22268"/>
                      <a:pt x="4405" y="22268"/>
                    </a:cubicBezTo>
                    <a:cubicBezTo>
                      <a:pt x="4304" y="22268"/>
                      <a:pt x="4215" y="22252"/>
                      <a:pt x="4136" y="22213"/>
                    </a:cubicBezTo>
                    <a:cubicBezTo>
                      <a:pt x="3970" y="22079"/>
                      <a:pt x="3903" y="21813"/>
                      <a:pt x="3870" y="21546"/>
                    </a:cubicBezTo>
                    <a:cubicBezTo>
                      <a:pt x="3803" y="21379"/>
                      <a:pt x="3770" y="21212"/>
                      <a:pt x="3703" y="21079"/>
                    </a:cubicBezTo>
                    <a:cubicBezTo>
                      <a:pt x="3510" y="20798"/>
                      <a:pt x="3262" y="20711"/>
                      <a:pt x="2992" y="20711"/>
                    </a:cubicBezTo>
                    <a:cubicBezTo>
                      <a:pt x="2749" y="20711"/>
                      <a:pt x="2488" y="20782"/>
                      <a:pt x="2235" y="20845"/>
                    </a:cubicBezTo>
                    <a:cubicBezTo>
                      <a:pt x="2003" y="20892"/>
                      <a:pt x="1755" y="20954"/>
                      <a:pt x="1535" y="20954"/>
                    </a:cubicBezTo>
                    <a:cubicBezTo>
                      <a:pt x="1439" y="20954"/>
                      <a:pt x="1349" y="20942"/>
                      <a:pt x="1268" y="20912"/>
                    </a:cubicBezTo>
                    <a:cubicBezTo>
                      <a:pt x="968" y="20812"/>
                      <a:pt x="767" y="20578"/>
                      <a:pt x="667" y="20278"/>
                    </a:cubicBezTo>
                    <a:cubicBezTo>
                      <a:pt x="334" y="19377"/>
                      <a:pt x="767" y="17743"/>
                      <a:pt x="1868" y="15808"/>
                    </a:cubicBezTo>
                    <a:cubicBezTo>
                      <a:pt x="1902" y="15742"/>
                      <a:pt x="1868" y="15641"/>
                      <a:pt x="1801" y="15575"/>
                    </a:cubicBezTo>
                    <a:cubicBezTo>
                      <a:pt x="1784" y="15566"/>
                      <a:pt x="1763" y="15562"/>
                      <a:pt x="1743" y="15562"/>
                    </a:cubicBezTo>
                    <a:cubicBezTo>
                      <a:pt x="1686" y="15562"/>
                      <a:pt x="1626" y="15593"/>
                      <a:pt x="1601" y="15641"/>
                    </a:cubicBezTo>
                    <a:cubicBezTo>
                      <a:pt x="434" y="17676"/>
                      <a:pt x="0" y="19377"/>
                      <a:pt x="367" y="20378"/>
                    </a:cubicBezTo>
                    <a:cubicBezTo>
                      <a:pt x="501" y="20778"/>
                      <a:pt x="767" y="21045"/>
                      <a:pt x="1168" y="21212"/>
                    </a:cubicBezTo>
                    <a:cubicBezTo>
                      <a:pt x="1294" y="21258"/>
                      <a:pt x="1425" y="21276"/>
                      <a:pt x="1558" y="21276"/>
                    </a:cubicBezTo>
                    <a:cubicBezTo>
                      <a:pt x="1811" y="21276"/>
                      <a:pt x="2073" y="21211"/>
                      <a:pt x="2335" y="21145"/>
                    </a:cubicBezTo>
                    <a:cubicBezTo>
                      <a:pt x="2593" y="21065"/>
                      <a:pt x="2812" y="21008"/>
                      <a:pt x="2992" y="21008"/>
                    </a:cubicBezTo>
                    <a:cubicBezTo>
                      <a:pt x="3185" y="21008"/>
                      <a:pt x="3333" y="21073"/>
                      <a:pt x="3436" y="21245"/>
                    </a:cubicBezTo>
                    <a:cubicBezTo>
                      <a:pt x="3503" y="21312"/>
                      <a:pt x="3536" y="21479"/>
                      <a:pt x="3569" y="21612"/>
                    </a:cubicBezTo>
                    <a:cubicBezTo>
                      <a:pt x="3603" y="21913"/>
                      <a:pt x="3703" y="22280"/>
                      <a:pt x="3970" y="22446"/>
                    </a:cubicBezTo>
                    <a:cubicBezTo>
                      <a:pt x="4103" y="22546"/>
                      <a:pt x="4237" y="22580"/>
                      <a:pt x="4437" y="22580"/>
                    </a:cubicBezTo>
                    <a:cubicBezTo>
                      <a:pt x="4503" y="22580"/>
                      <a:pt x="4603" y="22580"/>
                      <a:pt x="4704" y="22546"/>
                    </a:cubicBezTo>
                    <a:cubicBezTo>
                      <a:pt x="7005" y="22046"/>
                      <a:pt x="17346" y="10271"/>
                      <a:pt x="19414" y="3366"/>
                    </a:cubicBezTo>
                    <a:cubicBezTo>
                      <a:pt x="19414" y="3299"/>
                      <a:pt x="19414" y="3266"/>
                      <a:pt x="19347" y="3199"/>
                    </a:cubicBezTo>
                    <a:cubicBezTo>
                      <a:pt x="19331" y="3183"/>
                      <a:pt x="19306" y="3174"/>
                      <a:pt x="19276" y="3174"/>
                    </a:cubicBezTo>
                    <a:cubicBezTo>
                      <a:pt x="19247" y="3174"/>
                      <a:pt x="19214" y="3183"/>
                      <a:pt x="19181" y="3199"/>
                    </a:cubicBezTo>
                    <a:cubicBezTo>
                      <a:pt x="18431" y="3540"/>
                      <a:pt x="17265" y="3973"/>
                      <a:pt x="16470" y="3973"/>
                    </a:cubicBezTo>
                    <a:cubicBezTo>
                      <a:pt x="16097" y="3973"/>
                      <a:pt x="15806" y="3878"/>
                      <a:pt x="15678" y="3633"/>
                    </a:cubicBezTo>
                    <a:cubicBezTo>
                      <a:pt x="15578" y="3466"/>
                      <a:pt x="15511" y="3166"/>
                      <a:pt x="15411" y="2799"/>
                    </a:cubicBezTo>
                    <a:cubicBezTo>
                      <a:pt x="15111" y="1698"/>
                      <a:pt x="14711" y="230"/>
                      <a:pt x="13710" y="30"/>
                    </a:cubicBezTo>
                    <a:cubicBezTo>
                      <a:pt x="13627" y="10"/>
                      <a:pt x="13542" y="1"/>
                      <a:pt x="134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7" name="Google Shape;2797;p60">
                <a:extLst>
                  <a:ext uri="{FF2B5EF4-FFF2-40B4-BE49-F238E27FC236}">
                    <a16:creationId xmlns:a16="http://schemas.microsoft.com/office/drawing/2014/main" id="{E494455B-0C25-FC1F-05E0-DECA03A031A3}"/>
                  </a:ext>
                </a:extLst>
              </p:cNvPr>
              <p:cNvSpPr/>
              <p:nvPr/>
            </p:nvSpPr>
            <p:spPr>
              <a:xfrm>
                <a:off x="2716275" y="3125075"/>
                <a:ext cx="635475" cy="689800"/>
              </a:xfrm>
              <a:custGeom>
                <a:avLst/>
                <a:gdLst/>
                <a:ahLst/>
                <a:cxnLst/>
                <a:rect l="l" t="t" r="r" b="b"/>
                <a:pathLst>
                  <a:path w="25419" h="27592" extrusionOk="0">
                    <a:moveTo>
                      <a:pt x="24037" y="1"/>
                    </a:moveTo>
                    <a:cubicBezTo>
                      <a:pt x="23305" y="1"/>
                      <a:pt x="22383" y="400"/>
                      <a:pt x="21716" y="672"/>
                    </a:cubicBezTo>
                    <a:cubicBezTo>
                      <a:pt x="21583" y="739"/>
                      <a:pt x="21483" y="772"/>
                      <a:pt x="21383" y="805"/>
                    </a:cubicBezTo>
                    <a:cubicBezTo>
                      <a:pt x="16679" y="2740"/>
                      <a:pt x="15245" y="4741"/>
                      <a:pt x="5938" y="17751"/>
                    </a:cubicBezTo>
                    <a:cubicBezTo>
                      <a:pt x="4237" y="20086"/>
                      <a:pt x="2302" y="22788"/>
                      <a:pt x="34" y="25923"/>
                    </a:cubicBezTo>
                    <a:cubicBezTo>
                      <a:pt x="1" y="25990"/>
                      <a:pt x="1" y="26090"/>
                      <a:pt x="67" y="26157"/>
                    </a:cubicBezTo>
                    <a:cubicBezTo>
                      <a:pt x="95" y="26171"/>
                      <a:pt x="128" y="26179"/>
                      <a:pt x="163" y="26179"/>
                    </a:cubicBezTo>
                    <a:cubicBezTo>
                      <a:pt x="211" y="26179"/>
                      <a:pt x="262" y="26162"/>
                      <a:pt x="301" y="26123"/>
                    </a:cubicBezTo>
                    <a:cubicBezTo>
                      <a:pt x="2569" y="22988"/>
                      <a:pt x="4504" y="20252"/>
                      <a:pt x="6172" y="17917"/>
                    </a:cubicBezTo>
                    <a:cubicBezTo>
                      <a:pt x="15445" y="5008"/>
                      <a:pt x="16879" y="3007"/>
                      <a:pt x="21483" y="1105"/>
                    </a:cubicBezTo>
                    <a:cubicBezTo>
                      <a:pt x="21583" y="1072"/>
                      <a:pt x="21716" y="1005"/>
                      <a:pt x="21816" y="972"/>
                    </a:cubicBezTo>
                    <a:cubicBezTo>
                      <a:pt x="22433" y="715"/>
                      <a:pt x="23367" y="319"/>
                      <a:pt x="24038" y="319"/>
                    </a:cubicBezTo>
                    <a:cubicBezTo>
                      <a:pt x="24238" y="319"/>
                      <a:pt x="24414" y="354"/>
                      <a:pt x="24551" y="438"/>
                    </a:cubicBezTo>
                    <a:cubicBezTo>
                      <a:pt x="24785" y="572"/>
                      <a:pt x="24885" y="839"/>
                      <a:pt x="24918" y="1272"/>
                    </a:cubicBezTo>
                    <a:cubicBezTo>
                      <a:pt x="25119" y="5909"/>
                      <a:pt x="22750" y="9812"/>
                      <a:pt x="9207" y="27358"/>
                    </a:cubicBezTo>
                    <a:cubicBezTo>
                      <a:pt x="9140" y="27424"/>
                      <a:pt x="9174" y="27524"/>
                      <a:pt x="9241" y="27558"/>
                    </a:cubicBezTo>
                    <a:cubicBezTo>
                      <a:pt x="9274" y="27591"/>
                      <a:pt x="9307" y="27591"/>
                      <a:pt x="9341" y="27591"/>
                    </a:cubicBezTo>
                    <a:cubicBezTo>
                      <a:pt x="9374" y="27591"/>
                      <a:pt x="9441" y="27591"/>
                      <a:pt x="9474" y="27558"/>
                    </a:cubicBezTo>
                    <a:cubicBezTo>
                      <a:pt x="23084" y="9945"/>
                      <a:pt x="25419" y="6009"/>
                      <a:pt x="25219" y="1239"/>
                    </a:cubicBezTo>
                    <a:cubicBezTo>
                      <a:pt x="25219" y="739"/>
                      <a:pt x="25052" y="372"/>
                      <a:pt x="24718" y="171"/>
                    </a:cubicBezTo>
                    <a:cubicBezTo>
                      <a:pt x="24528" y="50"/>
                      <a:pt x="24294" y="1"/>
                      <a:pt x="240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8" name="Google Shape;2798;p60">
                <a:extLst>
                  <a:ext uri="{FF2B5EF4-FFF2-40B4-BE49-F238E27FC236}">
                    <a16:creationId xmlns:a16="http://schemas.microsoft.com/office/drawing/2014/main" id="{F166D9D1-C558-3F57-31FC-30F33A481A07}"/>
                  </a:ext>
                </a:extLst>
              </p:cNvPr>
              <p:cNvSpPr/>
              <p:nvPr/>
            </p:nvSpPr>
            <p:spPr>
              <a:xfrm>
                <a:off x="1747250" y="4603100"/>
                <a:ext cx="406975" cy="156600"/>
              </a:xfrm>
              <a:custGeom>
                <a:avLst/>
                <a:gdLst/>
                <a:ahLst/>
                <a:cxnLst/>
                <a:rect l="l" t="t" r="r" b="b"/>
                <a:pathLst>
                  <a:path w="16279" h="6264" extrusionOk="0">
                    <a:moveTo>
                      <a:pt x="15912" y="426"/>
                    </a:moveTo>
                    <a:cubicBezTo>
                      <a:pt x="15578" y="2328"/>
                      <a:pt x="14611" y="3929"/>
                      <a:pt x="13577" y="5530"/>
                    </a:cubicBezTo>
                    <a:cubicBezTo>
                      <a:pt x="13544" y="5597"/>
                      <a:pt x="13544" y="5630"/>
                      <a:pt x="13510" y="5663"/>
                    </a:cubicBezTo>
                    <a:cubicBezTo>
                      <a:pt x="13398" y="5856"/>
                      <a:pt x="13340" y="5956"/>
                      <a:pt x="12835" y="5956"/>
                    </a:cubicBezTo>
                    <a:cubicBezTo>
                      <a:pt x="12290" y="5956"/>
                      <a:pt x="11224" y="5839"/>
                      <a:pt x="9007" y="5597"/>
                    </a:cubicBezTo>
                    <a:cubicBezTo>
                      <a:pt x="7539" y="5430"/>
                      <a:pt x="5605" y="5230"/>
                      <a:pt x="3003" y="4963"/>
                    </a:cubicBezTo>
                    <a:cubicBezTo>
                      <a:pt x="2736" y="4930"/>
                      <a:pt x="2436" y="4930"/>
                      <a:pt x="2135" y="4896"/>
                    </a:cubicBezTo>
                    <a:cubicBezTo>
                      <a:pt x="1435" y="4863"/>
                      <a:pt x="534" y="4796"/>
                      <a:pt x="368" y="4529"/>
                    </a:cubicBezTo>
                    <a:cubicBezTo>
                      <a:pt x="334" y="4463"/>
                      <a:pt x="334" y="4362"/>
                      <a:pt x="434" y="4229"/>
                    </a:cubicBezTo>
                    <a:cubicBezTo>
                      <a:pt x="601" y="3962"/>
                      <a:pt x="1535" y="2561"/>
                      <a:pt x="2302" y="2394"/>
                    </a:cubicBezTo>
                    <a:cubicBezTo>
                      <a:pt x="3203" y="2228"/>
                      <a:pt x="4871" y="2061"/>
                      <a:pt x="6805" y="1861"/>
                    </a:cubicBezTo>
                    <a:cubicBezTo>
                      <a:pt x="10341" y="1527"/>
                      <a:pt x="14344" y="1160"/>
                      <a:pt x="15912" y="426"/>
                    </a:cubicBezTo>
                    <a:close/>
                    <a:moveTo>
                      <a:pt x="16108" y="1"/>
                    </a:moveTo>
                    <a:cubicBezTo>
                      <a:pt x="16079" y="1"/>
                      <a:pt x="16045" y="9"/>
                      <a:pt x="16012" y="26"/>
                    </a:cubicBezTo>
                    <a:cubicBezTo>
                      <a:pt x="14744" y="793"/>
                      <a:pt x="10341" y="1227"/>
                      <a:pt x="6772" y="1560"/>
                    </a:cubicBezTo>
                    <a:cubicBezTo>
                      <a:pt x="4837" y="1761"/>
                      <a:pt x="3136" y="1894"/>
                      <a:pt x="2236" y="2094"/>
                    </a:cubicBezTo>
                    <a:cubicBezTo>
                      <a:pt x="1235" y="2294"/>
                      <a:pt x="167" y="4062"/>
                      <a:pt x="134" y="4062"/>
                    </a:cubicBezTo>
                    <a:cubicBezTo>
                      <a:pt x="34" y="4296"/>
                      <a:pt x="1" y="4529"/>
                      <a:pt x="101" y="4696"/>
                    </a:cubicBezTo>
                    <a:cubicBezTo>
                      <a:pt x="334" y="5096"/>
                      <a:pt x="1168" y="5163"/>
                      <a:pt x="2135" y="5196"/>
                    </a:cubicBezTo>
                    <a:cubicBezTo>
                      <a:pt x="2402" y="5230"/>
                      <a:pt x="2703" y="5230"/>
                      <a:pt x="2969" y="5263"/>
                    </a:cubicBezTo>
                    <a:cubicBezTo>
                      <a:pt x="5571" y="5530"/>
                      <a:pt x="7506" y="5730"/>
                      <a:pt x="8974" y="5897"/>
                    </a:cubicBezTo>
                    <a:cubicBezTo>
                      <a:pt x="11142" y="6130"/>
                      <a:pt x="12243" y="6264"/>
                      <a:pt x="12876" y="6264"/>
                    </a:cubicBezTo>
                    <a:cubicBezTo>
                      <a:pt x="13544" y="6264"/>
                      <a:pt x="13610" y="6130"/>
                      <a:pt x="13777" y="5830"/>
                    </a:cubicBezTo>
                    <a:cubicBezTo>
                      <a:pt x="13810" y="5797"/>
                      <a:pt x="13810" y="5763"/>
                      <a:pt x="13844" y="5697"/>
                    </a:cubicBezTo>
                    <a:cubicBezTo>
                      <a:pt x="14945" y="3962"/>
                      <a:pt x="15979" y="2261"/>
                      <a:pt x="16246" y="159"/>
                    </a:cubicBezTo>
                    <a:cubicBezTo>
                      <a:pt x="16279" y="93"/>
                      <a:pt x="16246" y="59"/>
                      <a:pt x="16179" y="26"/>
                    </a:cubicBezTo>
                    <a:cubicBezTo>
                      <a:pt x="16162" y="9"/>
                      <a:pt x="16137" y="1"/>
                      <a:pt x="1610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60">
                <a:extLst>
                  <a:ext uri="{FF2B5EF4-FFF2-40B4-BE49-F238E27FC236}">
                    <a16:creationId xmlns:a16="http://schemas.microsoft.com/office/drawing/2014/main" id="{53F8B654-A796-FB00-EEF6-4D33FA452351}"/>
                  </a:ext>
                </a:extLst>
              </p:cNvPr>
              <p:cNvSpPr/>
              <p:nvPr/>
            </p:nvSpPr>
            <p:spPr>
              <a:xfrm>
                <a:off x="2047475" y="4273075"/>
                <a:ext cx="563750" cy="569200"/>
              </a:xfrm>
              <a:custGeom>
                <a:avLst/>
                <a:gdLst/>
                <a:ahLst/>
                <a:cxnLst/>
                <a:rect l="l" t="t" r="r" b="b"/>
                <a:pathLst>
                  <a:path w="22550" h="22768" extrusionOk="0">
                    <a:moveTo>
                      <a:pt x="22366" y="1"/>
                    </a:moveTo>
                    <a:cubicBezTo>
                      <a:pt x="22324" y="1"/>
                      <a:pt x="22283" y="18"/>
                      <a:pt x="22249" y="51"/>
                    </a:cubicBezTo>
                    <a:cubicBezTo>
                      <a:pt x="21916" y="384"/>
                      <a:pt x="21549" y="918"/>
                      <a:pt x="21082" y="1619"/>
                    </a:cubicBezTo>
                    <a:cubicBezTo>
                      <a:pt x="19314" y="4321"/>
                      <a:pt x="15611" y="9958"/>
                      <a:pt x="2669" y="21099"/>
                    </a:cubicBezTo>
                    <a:cubicBezTo>
                      <a:pt x="1354" y="22249"/>
                      <a:pt x="849" y="22455"/>
                      <a:pt x="655" y="22455"/>
                    </a:cubicBezTo>
                    <a:cubicBezTo>
                      <a:pt x="613" y="22455"/>
                      <a:pt x="585" y="22446"/>
                      <a:pt x="567" y="22434"/>
                    </a:cubicBezTo>
                    <a:cubicBezTo>
                      <a:pt x="334" y="22300"/>
                      <a:pt x="767" y="20933"/>
                      <a:pt x="1134" y="19732"/>
                    </a:cubicBezTo>
                    <a:lnTo>
                      <a:pt x="1268" y="19331"/>
                    </a:lnTo>
                    <a:cubicBezTo>
                      <a:pt x="1301" y="19265"/>
                      <a:pt x="1234" y="19165"/>
                      <a:pt x="1168" y="19131"/>
                    </a:cubicBezTo>
                    <a:cubicBezTo>
                      <a:pt x="1068" y="19131"/>
                      <a:pt x="1001" y="19165"/>
                      <a:pt x="968" y="19231"/>
                    </a:cubicBezTo>
                    <a:lnTo>
                      <a:pt x="834" y="19632"/>
                    </a:lnTo>
                    <a:cubicBezTo>
                      <a:pt x="234" y="21500"/>
                      <a:pt x="0" y="22434"/>
                      <a:pt x="400" y="22700"/>
                    </a:cubicBezTo>
                    <a:cubicBezTo>
                      <a:pt x="467" y="22734"/>
                      <a:pt x="534" y="22767"/>
                      <a:pt x="634" y="22767"/>
                    </a:cubicBezTo>
                    <a:cubicBezTo>
                      <a:pt x="968" y="22767"/>
                      <a:pt x="1601" y="22434"/>
                      <a:pt x="2869" y="21333"/>
                    </a:cubicBezTo>
                    <a:cubicBezTo>
                      <a:pt x="15845" y="10158"/>
                      <a:pt x="19581" y="4521"/>
                      <a:pt x="21349" y="1785"/>
                    </a:cubicBezTo>
                    <a:cubicBezTo>
                      <a:pt x="21816" y="1085"/>
                      <a:pt x="22149" y="585"/>
                      <a:pt x="22483" y="251"/>
                    </a:cubicBezTo>
                    <a:cubicBezTo>
                      <a:pt x="22550" y="184"/>
                      <a:pt x="22550" y="84"/>
                      <a:pt x="22483" y="51"/>
                    </a:cubicBezTo>
                    <a:cubicBezTo>
                      <a:pt x="22450" y="18"/>
                      <a:pt x="22408" y="1"/>
                      <a:pt x="223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60">
                <a:extLst>
                  <a:ext uri="{FF2B5EF4-FFF2-40B4-BE49-F238E27FC236}">
                    <a16:creationId xmlns:a16="http://schemas.microsoft.com/office/drawing/2014/main" id="{DC9E600A-00AB-2C66-2D8C-E386163115E0}"/>
                  </a:ext>
                </a:extLst>
              </p:cNvPr>
              <p:cNvSpPr/>
              <p:nvPr/>
            </p:nvSpPr>
            <p:spPr>
              <a:xfrm>
                <a:off x="2145875" y="4098650"/>
                <a:ext cx="337750" cy="512625"/>
              </a:xfrm>
              <a:custGeom>
                <a:avLst/>
                <a:gdLst/>
                <a:ahLst/>
                <a:cxnLst/>
                <a:rect l="l" t="t" r="r" b="b"/>
                <a:pathLst>
                  <a:path w="13510" h="20505" extrusionOk="0">
                    <a:moveTo>
                      <a:pt x="13317" y="1"/>
                    </a:moveTo>
                    <a:cubicBezTo>
                      <a:pt x="13272" y="1"/>
                      <a:pt x="13229" y="17"/>
                      <a:pt x="13210" y="56"/>
                    </a:cubicBezTo>
                    <a:cubicBezTo>
                      <a:pt x="10007" y="4926"/>
                      <a:pt x="7606" y="8229"/>
                      <a:pt x="5638" y="10864"/>
                    </a:cubicBezTo>
                    <a:cubicBezTo>
                      <a:pt x="2836" y="14667"/>
                      <a:pt x="1168" y="16968"/>
                      <a:pt x="0" y="20271"/>
                    </a:cubicBezTo>
                    <a:cubicBezTo>
                      <a:pt x="0" y="20371"/>
                      <a:pt x="34" y="20438"/>
                      <a:pt x="100" y="20471"/>
                    </a:cubicBezTo>
                    <a:cubicBezTo>
                      <a:pt x="134" y="20471"/>
                      <a:pt x="134" y="20504"/>
                      <a:pt x="167" y="20504"/>
                    </a:cubicBezTo>
                    <a:cubicBezTo>
                      <a:pt x="234" y="20504"/>
                      <a:pt x="301" y="20438"/>
                      <a:pt x="301" y="20371"/>
                    </a:cubicBezTo>
                    <a:cubicBezTo>
                      <a:pt x="1435" y="17102"/>
                      <a:pt x="3136" y="14833"/>
                      <a:pt x="5905" y="11064"/>
                    </a:cubicBezTo>
                    <a:cubicBezTo>
                      <a:pt x="7839" y="8396"/>
                      <a:pt x="10274" y="5127"/>
                      <a:pt x="13443" y="223"/>
                    </a:cubicBezTo>
                    <a:cubicBezTo>
                      <a:pt x="13510" y="156"/>
                      <a:pt x="13477" y="56"/>
                      <a:pt x="13410" y="23"/>
                    </a:cubicBezTo>
                    <a:cubicBezTo>
                      <a:pt x="13382" y="9"/>
                      <a:pt x="13349" y="1"/>
                      <a:pt x="133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60">
                <a:extLst>
                  <a:ext uri="{FF2B5EF4-FFF2-40B4-BE49-F238E27FC236}">
                    <a16:creationId xmlns:a16="http://schemas.microsoft.com/office/drawing/2014/main" id="{91031B3E-9F19-C475-D624-9069A4E3693B}"/>
                  </a:ext>
                </a:extLst>
              </p:cNvPr>
              <p:cNvSpPr/>
              <p:nvPr/>
            </p:nvSpPr>
            <p:spPr>
              <a:xfrm>
                <a:off x="2008275" y="4537025"/>
                <a:ext cx="1734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4037" extrusionOk="0">
                    <a:moveTo>
                      <a:pt x="6772" y="0"/>
                    </a:moveTo>
                    <a:cubicBezTo>
                      <a:pt x="5638" y="134"/>
                      <a:pt x="4804" y="201"/>
                      <a:pt x="4137" y="234"/>
                    </a:cubicBezTo>
                    <a:cubicBezTo>
                      <a:pt x="2002" y="401"/>
                      <a:pt x="1935" y="401"/>
                      <a:pt x="934" y="1702"/>
                    </a:cubicBezTo>
                    <a:cubicBezTo>
                      <a:pt x="734" y="1935"/>
                      <a:pt x="534" y="2235"/>
                      <a:pt x="234" y="2569"/>
                    </a:cubicBezTo>
                    <a:cubicBezTo>
                      <a:pt x="0" y="2836"/>
                      <a:pt x="134" y="3003"/>
                      <a:pt x="401" y="3336"/>
                    </a:cubicBezTo>
                    <a:cubicBezTo>
                      <a:pt x="534" y="3470"/>
                      <a:pt x="701" y="3670"/>
                      <a:pt x="901" y="3970"/>
                    </a:cubicBezTo>
                    <a:cubicBezTo>
                      <a:pt x="934" y="4003"/>
                      <a:pt x="1001" y="4037"/>
                      <a:pt x="1034" y="4037"/>
                    </a:cubicBezTo>
                    <a:cubicBezTo>
                      <a:pt x="1068" y="4037"/>
                      <a:pt x="1101" y="4003"/>
                      <a:pt x="1135" y="4003"/>
                    </a:cubicBezTo>
                    <a:cubicBezTo>
                      <a:pt x="1201" y="3937"/>
                      <a:pt x="1201" y="3837"/>
                      <a:pt x="1168" y="3770"/>
                    </a:cubicBezTo>
                    <a:cubicBezTo>
                      <a:pt x="934" y="3470"/>
                      <a:pt x="768" y="3269"/>
                      <a:pt x="668" y="3136"/>
                    </a:cubicBezTo>
                    <a:cubicBezTo>
                      <a:pt x="534" y="3003"/>
                      <a:pt x="434" y="2869"/>
                      <a:pt x="434" y="2836"/>
                    </a:cubicBezTo>
                    <a:cubicBezTo>
                      <a:pt x="434" y="2836"/>
                      <a:pt x="434" y="2836"/>
                      <a:pt x="467" y="2769"/>
                    </a:cubicBezTo>
                    <a:cubicBezTo>
                      <a:pt x="768" y="2436"/>
                      <a:pt x="1001" y="2135"/>
                      <a:pt x="1168" y="1902"/>
                    </a:cubicBezTo>
                    <a:cubicBezTo>
                      <a:pt x="2102" y="701"/>
                      <a:pt x="2102" y="701"/>
                      <a:pt x="4170" y="568"/>
                    </a:cubicBezTo>
                    <a:cubicBezTo>
                      <a:pt x="4804" y="501"/>
                      <a:pt x="5671" y="434"/>
                      <a:pt x="6805" y="334"/>
                    </a:cubicBezTo>
                    <a:cubicBezTo>
                      <a:pt x="6872" y="301"/>
                      <a:pt x="6939" y="234"/>
                      <a:pt x="6939" y="134"/>
                    </a:cubicBezTo>
                    <a:cubicBezTo>
                      <a:pt x="6939" y="67"/>
                      <a:pt x="6839" y="0"/>
                      <a:pt x="6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60">
                <a:extLst>
                  <a:ext uri="{FF2B5EF4-FFF2-40B4-BE49-F238E27FC236}">
                    <a16:creationId xmlns:a16="http://schemas.microsoft.com/office/drawing/2014/main" id="{E11938D5-BA75-D7F8-B26D-46F9580E00DA}"/>
                  </a:ext>
                </a:extLst>
              </p:cNvPr>
              <p:cNvSpPr/>
              <p:nvPr/>
            </p:nvSpPr>
            <p:spPr>
              <a:xfrm>
                <a:off x="2130025" y="4678250"/>
                <a:ext cx="246875" cy="276600"/>
              </a:xfrm>
              <a:custGeom>
                <a:avLst/>
                <a:gdLst/>
                <a:ahLst/>
                <a:cxnLst/>
                <a:rect l="l" t="t" r="r" b="b"/>
                <a:pathLst>
                  <a:path w="9875" h="11064" extrusionOk="0">
                    <a:moveTo>
                      <a:pt x="4899" y="0"/>
                    </a:moveTo>
                    <a:cubicBezTo>
                      <a:pt x="4865" y="0"/>
                      <a:pt x="4832" y="8"/>
                      <a:pt x="4804" y="22"/>
                    </a:cubicBezTo>
                    <a:cubicBezTo>
                      <a:pt x="4737" y="56"/>
                      <a:pt x="4704" y="156"/>
                      <a:pt x="4771" y="222"/>
                    </a:cubicBezTo>
                    <a:cubicBezTo>
                      <a:pt x="6572" y="3024"/>
                      <a:pt x="7973" y="5559"/>
                      <a:pt x="9074" y="7961"/>
                    </a:cubicBezTo>
                    <a:cubicBezTo>
                      <a:pt x="9507" y="8962"/>
                      <a:pt x="8507" y="9829"/>
                      <a:pt x="7673" y="10563"/>
                    </a:cubicBezTo>
                    <a:lnTo>
                      <a:pt x="7506" y="10730"/>
                    </a:lnTo>
                    <a:cubicBezTo>
                      <a:pt x="7306" y="10730"/>
                      <a:pt x="6472" y="9896"/>
                      <a:pt x="5671" y="9095"/>
                    </a:cubicBezTo>
                    <a:cubicBezTo>
                      <a:pt x="4337" y="7761"/>
                      <a:pt x="2502" y="5926"/>
                      <a:pt x="267" y="4259"/>
                    </a:cubicBezTo>
                    <a:cubicBezTo>
                      <a:pt x="240" y="4245"/>
                      <a:pt x="206" y="4237"/>
                      <a:pt x="174" y="4237"/>
                    </a:cubicBezTo>
                    <a:cubicBezTo>
                      <a:pt x="129" y="4237"/>
                      <a:pt x="87" y="4253"/>
                      <a:pt x="67" y="4292"/>
                    </a:cubicBezTo>
                    <a:cubicBezTo>
                      <a:pt x="1" y="4359"/>
                      <a:pt x="34" y="4459"/>
                      <a:pt x="101" y="4525"/>
                    </a:cubicBezTo>
                    <a:cubicBezTo>
                      <a:pt x="2302" y="6160"/>
                      <a:pt x="4137" y="7995"/>
                      <a:pt x="5438" y="9329"/>
                    </a:cubicBezTo>
                    <a:cubicBezTo>
                      <a:pt x="6672" y="10530"/>
                      <a:pt x="7206" y="11063"/>
                      <a:pt x="7506" y="11063"/>
                    </a:cubicBezTo>
                    <a:cubicBezTo>
                      <a:pt x="7573" y="11063"/>
                      <a:pt x="7639" y="11030"/>
                      <a:pt x="7673" y="10963"/>
                    </a:cubicBezTo>
                    <a:lnTo>
                      <a:pt x="7906" y="10797"/>
                    </a:lnTo>
                    <a:cubicBezTo>
                      <a:pt x="8740" y="10063"/>
                      <a:pt x="9874" y="9029"/>
                      <a:pt x="9341" y="7828"/>
                    </a:cubicBezTo>
                    <a:cubicBezTo>
                      <a:pt x="8273" y="5426"/>
                      <a:pt x="6839" y="2858"/>
                      <a:pt x="5037" y="56"/>
                    </a:cubicBezTo>
                    <a:cubicBezTo>
                      <a:pt x="4998" y="16"/>
                      <a:pt x="4948" y="0"/>
                      <a:pt x="48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60">
                <a:extLst>
                  <a:ext uri="{FF2B5EF4-FFF2-40B4-BE49-F238E27FC236}">
                    <a16:creationId xmlns:a16="http://schemas.microsoft.com/office/drawing/2014/main" id="{5C491299-01D7-8A19-FC5B-3A97F397AD7F}"/>
                  </a:ext>
                </a:extLst>
              </p:cNvPr>
              <p:cNvSpPr/>
              <p:nvPr/>
            </p:nvSpPr>
            <p:spPr>
              <a:xfrm>
                <a:off x="2687100" y="4193225"/>
                <a:ext cx="159300" cy="57775"/>
              </a:xfrm>
              <a:custGeom>
                <a:avLst/>
                <a:gdLst/>
                <a:ahLst/>
                <a:cxnLst/>
                <a:rect l="l" t="t" r="r" b="b"/>
                <a:pathLst>
                  <a:path w="6372" h="2311" extrusionOk="0">
                    <a:moveTo>
                      <a:pt x="194" y="0"/>
                    </a:moveTo>
                    <a:cubicBezTo>
                      <a:pt x="132" y="0"/>
                      <a:pt x="61" y="55"/>
                      <a:pt x="33" y="109"/>
                    </a:cubicBezTo>
                    <a:cubicBezTo>
                      <a:pt x="0" y="209"/>
                      <a:pt x="67" y="276"/>
                      <a:pt x="134" y="309"/>
                    </a:cubicBezTo>
                    <a:cubicBezTo>
                      <a:pt x="2135" y="1010"/>
                      <a:pt x="4103" y="1677"/>
                      <a:pt x="6138" y="2278"/>
                    </a:cubicBezTo>
                    <a:cubicBezTo>
                      <a:pt x="6171" y="2311"/>
                      <a:pt x="6171" y="2311"/>
                      <a:pt x="6205" y="2311"/>
                    </a:cubicBezTo>
                    <a:cubicBezTo>
                      <a:pt x="6271" y="2311"/>
                      <a:pt x="6338" y="2244"/>
                      <a:pt x="6338" y="2177"/>
                    </a:cubicBezTo>
                    <a:cubicBezTo>
                      <a:pt x="6371" y="2111"/>
                      <a:pt x="6338" y="2011"/>
                      <a:pt x="6238" y="1977"/>
                    </a:cubicBezTo>
                    <a:cubicBezTo>
                      <a:pt x="4203" y="1377"/>
                      <a:pt x="2235" y="710"/>
                      <a:pt x="234" y="9"/>
                    </a:cubicBezTo>
                    <a:cubicBezTo>
                      <a:pt x="221" y="3"/>
                      <a:pt x="208" y="0"/>
                      <a:pt x="19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60">
                <a:extLst>
                  <a:ext uri="{FF2B5EF4-FFF2-40B4-BE49-F238E27FC236}">
                    <a16:creationId xmlns:a16="http://schemas.microsoft.com/office/drawing/2014/main" id="{66F857F3-3589-5528-C8AE-854254FCBDB2}"/>
                  </a:ext>
                </a:extLst>
              </p:cNvPr>
              <p:cNvSpPr/>
              <p:nvPr/>
            </p:nvSpPr>
            <p:spPr>
              <a:xfrm>
                <a:off x="2808850" y="4074600"/>
                <a:ext cx="51725" cy="588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2353" extrusionOk="0">
                    <a:moveTo>
                      <a:pt x="167" y="1"/>
                    </a:moveTo>
                    <a:cubicBezTo>
                      <a:pt x="134" y="1"/>
                      <a:pt x="100" y="18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cubicBezTo>
                      <a:pt x="634" y="918"/>
                      <a:pt x="1201" y="1585"/>
                      <a:pt x="1768" y="2286"/>
                    </a:cubicBezTo>
                    <a:cubicBezTo>
                      <a:pt x="1802" y="2319"/>
                      <a:pt x="1835" y="2353"/>
                      <a:pt x="1868" y="2353"/>
                    </a:cubicBezTo>
                    <a:cubicBezTo>
                      <a:pt x="1902" y="2353"/>
                      <a:pt x="1968" y="2319"/>
                      <a:pt x="1968" y="2286"/>
                    </a:cubicBezTo>
                    <a:cubicBezTo>
                      <a:pt x="2035" y="2252"/>
                      <a:pt x="2068" y="2152"/>
                      <a:pt x="2002" y="2086"/>
                    </a:cubicBezTo>
                    <a:cubicBezTo>
                      <a:pt x="1435" y="1385"/>
                      <a:pt x="868" y="718"/>
                      <a:pt x="267" y="51"/>
                    </a:cubicBezTo>
                    <a:cubicBezTo>
                      <a:pt x="234" y="18"/>
                      <a:pt x="200" y="1"/>
                      <a:pt x="1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60">
                <a:extLst>
                  <a:ext uri="{FF2B5EF4-FFF2-40B4-BE49-F238E27FC236}">
                    <a16:creationId xmlns:a16="http://schemas.microsoft.com/office/drawing/2014/main" id="{2B5D8F49-DE01-48D8-2BF4-40B8ED291DAB}"/>
                  </a:ext>
                </a:extLst>
              </p:cNvPr>
              <p:cNvSpPr/>
              <p:nvPr/>
            </p:nvSpPr>
            <p:spPr>
              <a:xfrm>
                <a:off x="2775475" y="4144250"/>
                <a:ext cx="72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768" extrusionOk="0">
                    <a:moveTo>
                      <a:pt x="168" y="0"/>
                    </a:moveTo>
                    <a:cubicBezTo>
                      <a:pt x="101" y="0"/>
                      <a:pt x="34" y="67"/>
                      <a:pt x="1" y="167"/>
                    </a:cubicBezTo>
                    <a:cubicBezTo>
                      <a:pt x="1" y="234"/>
                      <a:pt x="68" y="300"/>
                      <a:pt x="168" y="334"/>
                    </a:cubicBezTo>
                    <a:cubicBezTo>
                      <a:pt x="1002" y="400"/>
                      <a:pt x="1869" y="534"/>
                      <a:pt x="2703" y="767"/>
                    </a:cubicBezTo>
                    <a:lnTo>
                      <a:pt x="2736" y="767"/>
                    </a:lnTo>
                    <a:cubicBezTo>
                      <a:pt x="2803" y="767"/>
                      <a:pt x="2870" y="701"/>
                      <a:pt x="2903" y="634"/>
                    </a:cubicBezTo>
                    <a:cubicBezTo>
                      <a:pt x="2903" y="567"/>
                      <a:pt x="2870" y="467"/>
                      <a:pt x="2770" y="467"/>
                    </a:cubicBezTo>
                    <a:cubicBezTo>
                      <a:pt x="1936" y="234"/>
                      <a:pt x="1068" y="100"/>
                      <a:pt x="1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60">
                <a:extLst>
                  <a:ext uri="{FF2B5EF4-FFF2-40B4-BE49-F238E27FC236}">
                    <a16:creationId xmlns:a16="http://schemas.microsoft.com/office/drawing/2014/main" id="{B9A624A3-28E2-3E7D-BB17-3171AE9387D6}"/>
                  </a:ext>
                </a:extLst>
              </p:cNvPr>
              <p:cNvSpPr/>
              <p:nvPr/>
            </p:nvSpPr>
            <p:spPr>
              <a:xfrm>
                <a:off x="2752975" y="4176550"/>
                <a:ext cx="76750" cy="26925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077" extrusionOk="0">
                    <a:moveTo>
                      <a:pt x="182" y="0"/>
                    </a:moveTo>
                    <a:cubicBezTo>
                      <a:pt x="110" y="0"/>
                      <a:pt x="61" y="55"/>
                      <a:pt x="34" y="109"/>
                    </a:cubicBezTo>
                    <a:cubicBezTo>
                      <a:pt x="0" y="209"/>
                      <a:pt x="34" y="276"/>
                      <a:pt x="134" y="309"/>
                    </a:cubicBezTo>
                    <a:cubicBezTo>
                      <a:pt x="1034" y="610"/>
                      <a:pt x="1935" y="876"/>
                      <a:pt x="2869" y="1077"/>
                    </a:cubicBezTo>
                    <a:lnTo>
                      <a:pt x="2902" y="1077"/>
                    </a:lnTo>
                    <a:cubicBezTo>
                      <a:pt x="2969" y="1077"/>
                      <a:pt x="3036" y="1010"/>
                      <a:pt x="3036" y="943"/>
                    </a:cubicBezTo>
                    <a:cubicBezTo>
                      <a:pt x="3069" y="843"/>
                      <a:pt x="3002" y="776"/>
                      <a:pt x="2936" y="743"/>
                    </a:cubicBezTo>
                    <a:cubicBezTo>
                      <a:pt x="2002" y="576"/>
                      <a:pt x="1101" y="309"/>
                      <a:pt x="234" y="9"/>
                    </a:cubicBezTo>
                    <a:cubicBezTo>
                      <a:pt x="215" y="3"/>
                      <a:pt x="198" y="0"/>
                      <a:pt x="18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60">
                <a:extLst>
                  <a:ext uri="{FF2B5EF4-FFF2-40B4-BE49-F238E27FC236}">
                    <a16:creationId xmlns:a16="http://schemas.microsoft.com/office/drawing/2014/main" id="{476FCA4E-9725-5B80-41A2-E68FA174F9AB}"/>
                  </a:ext>
                </a:extLst>
              </p:cNvPr>
              <p:cNvSpPr/>
              <p:nvPr/>
            </p:nvSpPr>
            <p:spPr>
              <a:xfrm>
                <a:off x="2930600" y="3847300"/>
                <a:ext cx="83425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5507" extrusionOk="0">
                    <a:moveTo>
                      <a:pt x="186" y="0"/>
                    </a:moveTo>
                    <a:cubicBezTo>
                      <a:pt x="156" y="0"/>
                      <a:pt x="126" y="11"/>
                      <a:pt x="100" y="36"/>
                    </a:cubicBezTo>
                    <a:cubicBezTo>
                      <a:pt x="34" y="70"/>
                      <a:pt x="0" y="170"/>
                      <a:pt x="34" y="237"/>
                    </a:cubicBezTo>
                    <a:cubicBezTo>
                      <a:pt x="1034" y="2004"/>
                      <a:pt x="2002" y="3672"/>
                      <a:pt x="3036" y="5407"/>
                    </a:cubicBezTo>
                    <a:cubicBezTo>
                      <a:pt x="3069" y="5474"/>
                      <a:pt x="3103" y="5507"/>
                      <a:pt x="3169" y="5507"/>
                    </a:cubicBezTo>
                    <a:cubicBezTo>
                      <a:pt x="3203" y="5507"/>
                      <a:pt x="3236" y="5474"/>
                      <a:pt x="3236" y="5474"/>
                    </a:cubicBezTo>
                    <a:cubicBezTo>
                      <a:pt x="3336" y="5440"/>
                      <a:pt x="3336" y="5340"/>
                      <a:pt x="3303" y="5240"/>
                    </a:cubicBezTo>
                    <a:cubicBezTo>
                      <a:pt x="2269" y="3539"/>
                      <a:pt x="1301" y="1838"/>
                      <a:pt x="301" y="70"/>
                    </a:cubicBezTo>
                    <a:cubicBezTo>
                      <a:pt x="280" y="29"/>
                      <a:pt x="234" y="0"/>
                      <a:pt x="1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60">
                <a:extLst>
                  <a:ext uri="{FF2B5EF4-FFF2-40B4-BE49-F238E27FC236}">
                    <a16:creationId xmlns:a16="http://schemas.microsoft.com/office/drawing/2014/main" id="{83BB248B-C427-2074-01BE-71095EECE682}"/>
                  </a:ext>
                </a:extLst>
              </p:cNvPr>
              <p:cNvSpPr/>
              <p:nvPr/>
            </p:nvSpPr>
            <p:spPr>
              <a:xfrm>
                <a:off x="2941450" y="3896250"/>
                <a:ext cx="50050" cy="82075"/>
              </a:xfrm>
              <a:custGeom>
                <a:avLst/>
                <a:gdLst/>
                <a:ahLst/>
                <a:cxnLst/>
                <a:rect l="l" t="t" r="r" b="b"/>
                <a:pathLst>
                  <a:path w="2002" h="3283" extrusionOk="0">
                    <a:moveTo>
                      <a:pt x="159" y="0"/>
                    </a:moveTo>
                    <a:cubicBezTo>
                      <a:pt x="138" y="0"/>
                      <a:pt x="118" y="4"/>
                      <a:pt x="100" y="13"/>
                    </a:cubicBezTo>
                    <a:cubicBezTo>
                      <a:pt x="33" y="46"/>
                      <a:pt x="0" y="147"/>
                      <a:pt x="33" y="213"/>
                    </a:cubicBezTo>
                    <a:lnTo>
                      <a:pt x="1668" y="3182"/>
                    </a:lnTo>
                    <a:cubicBezTo>
                      <a:pt x="1701" y="3249"/>
                      <a:pt x="1768" y="3282"/>
                      <a:pt x="1801" y="3282"/>
                    </a:cubicBezTo>
                    <a:cubicBezTo>
                      <a:pt x="1835" y="3282"/>
                      <a:pt x="1868" y="3282"/>
                      <a:pt x="1901" y="3249"/>
                    </a:cubicBezTo>
                    <a:cubicBezTo>
                      <a:pt x="1968" y="3215"/>
                      <a:pt x="2001" y="3115"/>
                      <a:pt x="1935" y="3049"/>
                    </a:cubicBezTo>
                    <a:lnTo>
                      <a:pt x="300" y="80"/>
                    </a:lnTo>
                    <a:cubicBezTo>
                      <a:pt x="276" y="31"/>
                      <a:pt x="216" y="0"/>
                      <a:pt x="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9" name="Google Shape;2809;p60">
                <a:extLst>
                  <a:ext uri="{FF2B5EF4-FFF2-40B4-BE49-F238E27FC236}">
                    <a16:creationId xmlns:a16="http://schemas.microsoft.com/office/drawing/2014/main" id="{D8F3B9E3-5015-BD7F-473C-51140BFD5527}"/>
                  </a:ext>
                </a:extLst>
              </p:cNvPr>
              <p:cNvSpPr/>
              <p:nvPr/>
            </p:nvSpPr>
            <p:spPr>
              <a:xfrm>
                <a:off x="2609525" y="3828175"/>
                <a:ext cx="75925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702" extrusionOk="0">
                    <a:moveTo>
                      <a:pt x="201" y="1"/>
                    </a:moveTo>
                    <a:cubicBezTo>
                      <a:pt x="101" y="1"/>
                      <a:pt x="34" y="68"/>
                      <a:pt x="1" y="134"/>
                    </a:cubicBezTo>
                    <a:cubicBezTo>
                      <a:pt x="1" y="234"/>
                      <a:pt x="68" y="301"/>
                      <a:pt x="134" y="334"/>
                    </a:cubicBezTo>
                    <a:lnTo>
                      <a:pt x="2870" y="701"/>
                    </a:lnTo>
                    <a:cubicBezTo>
                      <a:pt x="2970" y="701"/>
                      <a:pt x="3036" y="635"/>
                      <a:pt x="3036" y="568"/>
                    </a:cubicBezTo>
                    <a:cubicBezTo>
                      <a:pt x="3036" y="468"/>
                      <a:pt x="3003" y="401"/>
                      <a:pt x="2903" y="401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0" name="Google Shape;2810;p60">
                <a:extLst>
                  <a:ext uri="{FF2B5EF4-FFF2-40B4-BE49-F238E27FC236}">
                    <a16:creationId xmlns:a16="http://schemas.microsoft.com/office/drawing/2014/main" id="{5EC30FC2-7D12-BB95-D9AF-36C4F8869AB0}"/>
                  </a:ext>
                </a:extLst>
              </p:cNvPr>
              <p:cNvSpPr/>
              <p:nvPr/>
            </p:nvSpPr>
            <p:spPr>
              <a:xfrm>
                <a:off x="2907250" y="3936175"/>
                <a:ext cx="6672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3020" extrusionOk="0">
                    <a:moveTo>
                      <a:pt x="184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84"/>
                      <a:pt x="0" y="184"/>
                      <a:pt x="34" y="251"/>
                    </a:cubicBezTo>
                    <a:lnTo>
                      <a:pt x="2369" y="2953"/>
                    </a:lnTo>
                    <a:cubicBezTo>
                      <a:pt x="2402" y="2986"/>
                      <a:pt x="2469" y="3019"/>
                      <a:pt x="2502" y="3019"/>
                    </a:cubicBezTo>
                    <a:cubicBezTo>
                      <a:pt x="2536" y="3019"/>
                      <a:pt x="2569" y="2986"/>
                      <a:pt x="2602" y="2953"/>
                    </a:cubicBezTo>
                    <a:cubicBezTo>
                      <a:pt x="2669" y="2919"/>
                      <a:pt x="2669" y="2819"/>
                      <a:pt x="2602" y="2753"/>
                    </a:cubicBezTo>
                    <a:lnTo>
                      <a:pt x="301" y="51"/>
                    </a:lnTo>
                    <a:cubicBezTo>
                      <a:pt x="267" y="17"/>
                      <a:pt x="226" y="1"/>
                      <a:pt x="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1" name="Google Shape;2811;p60">
                <a:extLst>
                  <a:ext uri="{FF2B5EF4-FFF2-40B4-BE49-F238E27FC236}">
                    <a16:creationId xmlns:a16="http://schemas.microsoft.com/office/drawing/2014/main" id="{92201A44-1292-096E-97FF-EFA29BF9D60F}"/>
                  </a:ext>
                </a:extLst>
              </p:cNvPr>
              <p:cNvSpPr/>
              <p:nvPr/>
            </p:nvSpPr>
            <p:spPr>
              <a:xfrm>
                <a:off x="3065700" y="4084725"/>
                <a:ext cx="249375" cy="509025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20361" extrusionOk="0">
                    <a:moveTo>
                      <a:pt x="155" y="0"/>
                    </a:moveTo>
                    <a:cubicBezTo>
                      <a:pt x="136" y="0"/>
                      <a:pt x="117" y="4"/>
                      <a:pt x="100" y="13"/>
                    </a:cubicBezTo>
                    <a:cubicBezTo>
                      <a:pt x="34" y="46"/>
                      <a:pt x="0" y="146"/>
                      <a:pt x="34" y="213"/>
                    </a:cubicBezTo>
                    <a:cubicBezTo>
                      <a:pt x="234" y="680"/>
                      <a:pt x="1501" y="2848"/>
                      <a:pt x="3136" y="5617"/>
                    </a:cubicBezTo>
                    <a:cubicBezTo>
                      <a:pt x="5704" y="9987"/>
                      <a:pt x="9574" y="16625"/>
                      <a:pt x="9640" y="17292"/>
                    </a:cubicBezTo>
                    <a:cubicBezTo>
                      <a:pt x="9674" y="17625"/>
                      <a:pt x="8907" y="19960"/>
                      <a:pt x="8606" y="20027"/>
                    </a:cubicBezTo>
                    <a:cubicBezTo>
                      <a:pt x="8606" y="20027"/>
                      <a:pt x="8573" y="20027"/>
                      <a:pt x="8540" y="19927"/>
                    </a:cubicBezTo>
                    <a:cubicBezTo>
                      <a:pt x="8440" y="19660"/>
                      <a:pt x="8340" y="19427"/>
                      <a:pt x="8273" y="19227"/>
                    </a:cubicBezTo>
                    <a:cubicBezTo>
                      <a:pt x="7873" y="18159"/>
                      <a:pt x="7839" y="18126"/>
                      <a:pt x="7239" y="17625"/>
                    </a:cubicBezTo>
                    <a:cubicBezTo>
                      <a:pt x="7005" y="17425"/>
                      <a:pt x="6672" y="17192"/>
                      <a:pt x="6205" y="16725"/>
                    </a:cubicBezTo>
                    <a:cubicBezTo>
                      <a:pt x="5404" y="16024"/>
                      <a:pt x="4804" y="15457"/>
                      <a:pt x="4337" y="15024"/>
                    </a:cubicBezTo>
                    <a:cubicBezTo>
                      <a:pt x="3214" y="13963"/>
                      <a:pt x="2937" y="13719"/>
                      <a:pt x="2715" y="13719"/>
                    </a:cubicBezTo>
                    <a:cubicBezTo>
                      <a:pt x="2699" y="13719"/>
                      <a:pt x="2684" y="13720"/>
                      <a:pt x="2669" y="13723"/>
                    </a:cubicBezTo>
                    <a:cubicBezTo>
                      <a:pt x="2535" y="13723"/>
                      <a:pt x="2469" y="13856"/>
                      <a:pt x="2402" y="13956"/>
                    </a:cubicBezTo>
                    <a:cubicBezTo>
                      <a:pt x="2402" y="13989"/>
                      <a:pt x="2402" y="13989"/>
                      <a:pt x="2369" y="13989"/>
                    </a:cubicBezTo>
                    <a:cubicBezTo>
                      <a:pt x="1768" y="13489"/>
                      <a:pt x="1234" y="12955"/>
                      <a:pt x="667" y="12422"/>
                    </a:cubicBezTo>
                    <a:lnTo>
                      <a:pt x="501" y="12222"/>
                    </a:lnTo>
                    <a:cubicBezTo>
                      <a:pt x="473" y="12208"/>
                      <a:pt x="440" y="12200"/>
                      <a:pt x="405" y="12200"/>
                    </a:cubicBezTo>
                    <a:cubicBezTo>
                      <a:pt x="357" y="12200"/>
                      <a:pt x="306" y="12216"/>
                      <a:pt x="267" y="12255"/>
                    </a:cubicBezTo>
                    <a:cubicBezTo>
                      <a:pt x="200" y="12288"/>
                      <a:pt x="200" y="12388"/>
                      <a:pt x="267" y="12455"/>
                    </a:cubicBezTo>
                    <a:lnTo>
                      <a:pt x="467" y="12655"/>
                    </a:lnTo>
                    <a:cubicBezTo>
                      <a:pt x="1068" y="13222"/>
                      <a:pt x="1635" y="13789"/>
                      <a:pt x="2302" y="14356"/>
                    </a:cubicBezTo>
                    <a:cubicBezTo>
                      <a:pt x="2335" y="14390"/>
                      <a:pt x="2402" y="14390"/>
                      <a:pt x="2435" y="14390"/>
                    </a:cubicBezTo>
                    <a:cubicBezTo>
                      <a:pt x="2469" y="14390"/>
                      <a:pt x="2502" y="14356"/>
                      <a:pt x="2535" y="14323"/>
                    </a:cubicBezTo>
                    <a:cubicBezTo>
                      <a:pt x="2602" y="14256"/>
                      <a:pt x="2635" y="14190"/>
                      <a:pt x="2669" y="14123"/>
                    </a:cubicBezTo>
                    <a:cubicBezTo>
                      <a:pt x="2698" y="14094"/>
                      <a:pt x="2727" y="14039"/>
                      <a:pt x="2712" y="14026"/>
                    </a:cubicBezTo>
                    <a:lnTo>
                      <a:pt x="2712" y="14026"/>
                    </a:lnTo>
                    <a:cubicBezTo>
                      <a:pt x="2856" y="14076"/>
                      <a:pt x="3321" y="14507"/>
                      <a:pt x="4137" y="15257"/>
                    </a:cubicBezTo>
                    <a:cubicBezTo>
                      <a:pt x="4604" y="15691"/>
                      <a:pt x="5204" y="16258"/>
                      <a:pt x="6005" y="16992"/>
                    </a:cubicBezTo>
                    <a:cubicBezTo>
                      <a:pt x="6472" y="17425"/>
                      <a:pt x="6805" y="17692"/>
                      <a:pt x="7039" y="17892"/>
                    </a:cubicBezTo>
                    <a:cubicBezTo>
                      <a:pt x="7572" y="18326"/>
                      <a:pt x="7572" y="18326"/>
                      <a:pt x="7973" y="19360"/>
                    </a:cubicBezTo>
                    <a:cubicBezTo>
                      <a:pt x="8073" y="19560"/>
                      <a:pt x="8139" y="19794"/>
                      <a:pt x="8239" y="20061"/>
                    </a:cubicBezTo>
                    <a:cubicBezTo>
                      <a:pt x="8340" y="20294"/>
                      <a:pt x="8473" y="20361"/>
                      <a:pt x="8573" y="20361"/>
                    </a:cubicBezTo>
                    <a:cubicBezTo>
                      <a:pt x="8606" y="20361"/>
                      <a:pt x="8640" y="20361"/>
                      <a:pt x="8640" y="20327"/>
                    </a:cubicBezTo>
                    <a:cubicBezTo>
                      <a:pt x="9240" y="20194"/>
                      <a:pt x="9974" y="17592"/>
                      <a:pt x="9941" y="17259"/>
                    </a:cubicBezTo>
                    <a:cubicBezTo>
                      <a:pt x="9907" y="16591"/>
                      <a:pt x="7072" y="11721"/>
                      <a:pt x="3403" y="5450"/>
                    </a:cubicBezTo>
                    <a:cubicBezTo>
                      <a:pt x="1835" y="2815"/>
                      <a:pt x="501" y="547"/>
                      <a:pt x="300" y="113"/>
                    </a:cubicBezTo>
                    <a:cubicBezTo>
                      <a:pt x="275" y="38"/>
                      <a:pt x="213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60">
                <a:extLst>
                  <a:ext uri="{FF2B5EF4-FFF2-40B4-BE49-F238E27FC236}">
                    <a16:creationId xmlns:a16="http://schemas.microsoft.com/office/drawing/2014/main" id="{68DACCFE-C9E1-7168-D3BE-E5C6D45867B8}"/>
                  </a:ext>
                </a:extLst>
              </p:cNvPr>
              <p:cNvSpPr/>
              <p:nvPr/>
            </p:nvSpPr>
            <p:spPr>
              <a:xfrm>
                <a:off x="2966450" y="4307275"/>
                <a:ext cx="100925" cy="8050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3220" extrusionOk="0">
                    <a:moveTo>
                      <a:pt x="151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1135" y="1185"/>
                      <a:pt x="2503" y="2285"/>
                      <a:pt x="3770" y="3186"/>
                    </a:cubicBezTo>
                    <a:cubicBezTo>
                      <a:pt x="3803" y="3219"/>
                      <a:pt x="3837" y="3219"/>
                      <a:pt x="3870" y="3219"/>
                    </a:cubicBezTo>
                    <a:cubicBezTo>
                      <a:pt x="3904" y="3219"/>
                      <a:pt x="3970" y="3219"/>
                      <a:pt x="4004" y="3153"/>
                    </a:cubicBezTo>
                    <a:cubicBezTo>
                      <a:pt x="4037" y="3086"/>
                      <a:pt x="4037" y="2986"/>
                      <a:pt x="3970" y="2953"/>
                    </a:cubicBezTo>
                    <a:cubicBezTo>
                      <a:pt x="2703" y="2019"/>
                      <a:pt x="1335" y="918"/>
                      <a:pt x="268" y="51"/>
                    </a:cubicBezTo>
                    <a:cubicBezTo>
                      <a:pt x="234" y="17"/>
                      <a:pt x="193" y="1"/>
                      <a:pt x="1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60">
                <a:extLst>
                  <a:ext uri="{FF2B5EF4-FFF2-40B4-BE49-F238E27FC236}">
                    <a16:creationId xmlns:a16="http://schemas.microsoft.com/office/drawing/2014/main" id="{86E9807F-32B0-D09A-9E9C-2FAE7237CC44}"/>
                  </a:ext>
                </a:extLst>
              </p:cNvPr>
              <p:cNvSpPr/>
              <p:nvPr/>
            </p:nvSpPr>
            <p:spPr>
              <a:xfrm>
                <a:off x="2863875" y="4231800"/>
                <a:ext cx="95925" cy="725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2903" extrusionOk="0">
                    <a:moveTo>
                      <a:pt x="234" y="1"/>
                    </a:moveTo>
                    <a:cubicBezTo>
                      <a:pt x="134" y="1"/>
                      <a:pt x="68" y="34"/>
                      <a:pt x="34" y="134"/>
                    </a:cubicBezTo>
                    <a:cubicBezTo>
                      <a:pt x="1" y="201"/>
                      <a:pt x="68" y="301"/>
                      <a:pt x="168" y="301"/>
                    </a:cubicBezTo>
                    <a:cubicBezTo>
                      <a:pt x="501" y="401"/>
                      <a:pt x="835" y="534"/>
                      <a:pt x="1202" y="701"/>
                    </a:cubicBezTo>
                    <a:cubicBezTo>
                      <a:pt x="1168" y="801"/>
                      <a:pt x="1135" y="901"/>
                      <a:pt x="1168" y="1035"/>
                    </a:cubicBezTo>
                    <a:cubicBezTo>
                      <a:pt x="1235" y="1168"/>
                      <a:pt x="1402" y="1268"/>
                      <a:pt x="1735" y="1502"/>
                    </a:cubicBezTo>
                    <a:cubicBezTo>
                      <a:pt x="2169" y="1769"/>
                      <a:pt x="2769" y="2202"/>
                      <a:pt x="3570" y="2869"/>
                    </a:cubicBezTo>
                    <a:cubicBezTo>
                      <a:pt x="3603" y="2903"/>
                      <a:pt x="3637" y="2903"/>
                      <a:pt x="3670" y="2903"/>
                    </a:cubicBezTo>
                    <a:cubicBezTo>
                      <a:pt x="3737" y="2903"/>
                      <a:pt x="3770" y="2903"/>
                      <a:pt x="3804" y="2869"/>
                    </a:cubicBezTo>
                    <a:cubicBezTo>
                      <a:pt x="3837" y="2803"/>
                      <a:pt x="3837" y="2703"/>
                      <a:pt x="3770" y="2636"/>
                    </a:cubicBezTo>
                    <a:cubicBezTo>
                      <a:pt x="2970" y="1935"/>
                      <a:pt x="2336" y="1535"/>
                      <a:pt x="1936" y="1235"/>
                    </a:cubicBezTo>
                    <a:cubicBezTo>
                      <a:pt x="1702" y="1101"/>
                      <a:pt x="1502" y="968"/>
                      <a:pt x="1469" y="901"/>
                    </a:cubicBezTo>
                    <a:cubicBezTo>
                      <a:pt x="1435" y="868"/>
                      <a:pt x="1469" y="835"/>
                      <a:pt x="1569" y="701"/>
                    </a:cubicBezTo>
                    <a:cubicBezTo>
                      <a:pt x="1602" y="668"/>
                      <a:pt x="1602" y="634"/>
                      <a:pt x="1602" y="568"/>
                    </a:cubicBezTo>
                    <a:cubicBezTo>
                      <a:pt x="1569" y="534"/>
                      <a:pt x="1535" y="501"/>
                      <a:pt x="1502" y="468"/>
                    </a:cubicBezTo>
                    <a:cubicBezTo>
                      <a:pt x="1035" y="268"/>
                      <a:pt x="668" y="101"/>
                      <a:pt x="2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60">
                <a:extLst>
                  <a:ext uri="{FF2B5EF4-FFF2-40B4-BE49-F238E27FC236}">
                    <a16:creationId xmlns:a16="http://schemas.microsoft.com/office/drawing/2014/main" id="{BEB077DC-9294-48BB-C3AA-271A7E18B2BB}"/>
                  </a:ext>
                </a:extLst>
              </p:cNvPr>
              <p:cNvSpPr/>
              <p:nvPr/>
            </p:nvSpPr>
            <p:spPr>
              <a:xfrm>
                <a:off x="3178275" y="4324300"/>
                <a:ext cx="116775" cy="187725"/>
              </a:xfrm>
              <a:custGeom>
                <a:avLst/>
                <a:gdLst/>
                <a:ahLst/>
                <a:cxnLst/>
                <a:rect l="l" t="t" r="r" b="b"/>
                <a:pathLst>
                  <a:path w="4671" h="7509" extrusionOk="0">
                    <a:moveTo>
                      <a:pt x="202" y="0"/>
                    </a:moveTo>
                    <a:cubicBezTo>
                      <a:pt x="172" y="0"/>
                      <a:pt x="139" y="11"/>
                      <a:pt x="101" y="37"/>
                    </a:cubicBezTo>
                    <a:cubicBezTo>
                      <a:pt x="34" y="70"/>
                      <a:pt x="0" y="170"/>
                      <a:pt x="67" y="237"/>
                    </a:cubicBezTo>
                    <a:lnTo>
                      <a:pt x="4337" y="7442"/>
                    </a:lnTo>
                    <a:cubicBezTo>
                      <a:pt x="4370" y="7475"/>
                      <a:pt x="4437" y="7509"/>
                      <a:pt x="4470" y="7509"/>
                    </a:cubicBezTo>
                    <a:cubicBezTo>
                      <a:pt x="4504" y="7509"/>
                      <a:pt x="4537" y="7509"/>
                      <a:pt x="4570" y="7475"/>
                    </a:cubicBezTo>
                    <a:cubicBezTo>
                      <a:pt x="4637" y="7442"/>
                      <a:pt x="4670" y="7342"/>
                      <a:pt x="4604" y="7275"/>
                    </a:cubicBezTo>
                    <a:lnTo>
                      <a:pt x="334" y="70"/>
                    </a:lnTo>
                    <a:cubicBezTo>
                      <a:pt x="293" y="29"/>
                      <a:pt x="252" y="0"/>
                      <a:pt x="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60">
                <a:extLst>
                  <a:ext uri="{FF2B5EF4-FFF2-40B4-BE49-F238E27FC236}">
                    <a16:creationId xmlns:a16="http://schemas.microsoft.com/office/drawing/2014/main" id="{6A13AC7C-1BAB-A208-4119-332477CE9ABC}"/>
                  </a:ext>
                </a:extLst>
              </p:cNvPr>
              <p:cNvSpPr/>
              <p:nvPr/>
            </p:nvSpPr>
            <p:spPr>
              <a:xfrm>
                <a:off x="3060700" y="4115550"/>
                <a:ext cx="99250" cy="167975"/>
              </a:xfrm>
              <a:custGeom>
                <a:avLst/>
                <a:gdLst/>
                <a:ahLst/>
                <a:cxnLst/>
                <a:rect l="l" t="t" r="r" b="b"/>
                <a:pathLst>
                  <a:path w="3970" h="6719" extrusionOk="0">
                    <a:moveTo>
                      <a:pt x="174" y="1"/>
                    </a:moveTo>
                    <a:cubicBezTo>
                      <a:pt x="151" y="1"/>
                      <a:pt x="127" y="5"/>
                      <a:pt x="100" y="14"/>
                    </a:cubicBezTo>
                    <a:cubicBezTo>
                      <a:pt x="33" y="47"/>
                      <a:pt x="0" y="147"/>
                      <a:pt x="67" y="214"/>
                    </a:cubicBezTo>
                    <a:lnTo>
                      <a:pt x="3636" y="6619"/>
                    </a:lnTo>
                    <a:cubicBezTo>
                      <a:pt x="3669" y="6685"/>
                      <a:pt x="3736" y="6719"/>
                      <a:pt x="3803" y="6719"/>
                    </a:cubicBezTo>
                    <a:cubicBezTo>
                      <a:pt x="3803" y="6719"/>
                      <a:pt x="3836" y="6685"/>
                      <a:pt x="3870" y="6685"/>
                    </a:cubicBezTo>
                    <a:cubicBezTo>
                      <a:pt x="3936" y="6652"/>
                      <a:pt x="3970" y="6552"/>
                      <a:pt x="3903" y="6485"/>
                    </a:cubicBezTo>
                    <a:lnTo>
                      <a:pt x="334" y="81"/>
                    </a:lnTo>
                    <a:cubicBezTo>
                      <a:pt x="285" y="32"/>
                      <a:pt x="236" y="1"/>
                      <a:pt x="1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60">
                <a:extLst>
                  <a:ext uri="{FF2B5EF4-FFF2-40B4-BE49-F238E27FC236}">
                    <a16:creationId xmlns:a16="http://schemas.microsoft.com/office/drawing/2014/main" id="{8871A1AE-B086-B7E8-C1F1-1ED61DF7D91F}"/>
                  </a:ext>
                </a:extLst>
              </p:cNvPr>
              <p:cNvSpPr/>
              <p:nvPr/>
            </p:nvSpPr>
            <p:spPr>
              <a:xfrm>
                <a:off x="2918100" y="4191775"/>
                <a:ext cx="71725" cy="53400"/>
              </a:xfrm>
              <a:custGeom>
                <a:avLst/>
                <a:gdLst/>
                <a:ahLst/>
                <a:cxnLst/>
                <a:rect l="l" t="t" r="r" b="b"/>
                <a:pathLst>
                  <a:path w="2869" h="2136" extrusionOk="0">
                    <a:moveTo>
                      <a:pt x="934" y="1"/>
                    </a:moveTo>
                    <a:cubicBezTo>
                      <a:pt x="901" y="1"/>
                      <a:pt x="867" y="34"/>
                      <a:pt x="834" y="67"/>
                    </a:cubicBezTo>
                    <a:lnTo>
                      <a:pt x="33" y="1135"/>
                    </a:lnTo>
                    <a:cubicBezTo>
                      <a:pt x="0" y="1201"/>
                      <a:pt x="0" y="1301"/>
                      <a:pt x="67" y="1335"/>
                    </a:cubicBezTo>
                    <a:cubicBezTo>
                      <a:pt x="92" y="1360"/>
                      <a:pt x="123" y="1371"/>
                      <a:pt x="154" y="1371"/>
                    </a:cubicBezTo>
                    <a:cubicBezTo>
                      <a:pt x="205" y="1371"/>
                      <a:pt x="259" y="1343"/>
                      <a:pt x="300" y="1301"/>
                    </a:cubicBezTo>
                    <a:lnTo>
                      <a:pt x="967" y="401"/>
                    </a:lnTo>
                    <a:cubicBezTo>
                      <a:pt x="1201" y="634"/>
                      <a:pt x="1468" y="935"/>
                      <a:pt x="1735" y="1201"/>
                    </a:cubicBezTo>
                    <a:cubicBezTo>
                      <a:pt x="2035" y="1502"/>
                      <a:pt x="2335" y="1835"/>
                      <a:pt x="2569" y="2102"/>
                    </a:cubicBezTo>
                    <a:cubicBezTo>
                      <a:pt x="2602" y="2135"/>
                      <a:pt x="2669" y="2135"/>
                      <a:pt x="2702" y="2135"/>
                    </a:cubicBezTo>
                    <a:cubicBezTo>
                      <a:pt x="2735" y="2135"/>
                      <a:pt x="2769" y="2135"/>
                      <a:pt x="2802" y="2102"/>
                    </a:cubicBezTo>
                    <a:cubicBezTo>
                      <a:pt x="2869" y="2069"/>
                      <a:pt x="2869" y="1969"/>
                      <a:pt x="2802" y="1902"/>
                    </a:cubicBezTo>
                    <a:cubicBezTo>
                      <a:pt x="2569" y="1635"/>
                      <a:pt x="2268" y="1301"/>
                      <a:pt x="1968" y="1001"/>
                    </a:cubicBezTo>
                    <a:cubicBezTo>
                      <a:pt x="1635" y="668"/>
                      <a:pt x="1334" y="334"/>
                      <a:pt x="1067" y="34"/>
                    </a:cubicBezTo>
                    <a:cubicBezTo>
                      <a:pt x="1034" y="1"/>
                      <a:pt x="1001" y="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60">
                <a:extLst>
                  <a:ext uri="{FF2B5EF4-FFF2-40B4-BE49-F238E27FC236}">
                    <a16:creationId xmlns:a16="http://schemas.microsoft.com/office/drawing/2014/main" id="{8553037F-CDD4-0E3B-5166-1F17B7BB9E91}"/>
                  </a:ext>
                </a:extLst>
              </p:cNvPr>
              <p:cNvSpPr/>
              <p:nvPr/>
            </p:nvSpPr>
            <p:spPr>
              <a:xfrm>
                <a:off x="3093225" y="4353975"/>
                <a:ext cx="60900" cy="82175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3287" extrusionOk="0">
                    <a:moveTo>
                      <a:pt x="179" y="1"/>
                    </a:moveTo>
                    <a:cubicBezTo>
                      <a:pt x="142" y="1"/>
                      <a:pt x="100" y="17"/>
                      <a:pt x="67" y="51"/>
                    </a:cubicBezTo>
                    <a:cubicBezTo>
                      <a:pt x="0" y="117"/>
                      <a:pt x="0" y="217"/>
                      <a:pt x="67" y="284"/>
                    </a:cubicBezTo>
                    <a:lnTo>
                      <a:pt x="334" y="551"/>
                    </a:lnTo>
                    <a:cubicBezTo>
                      <a:pt x="767" y="918"/>
                      <a:pt x="1168" y="1318"/>
                      <a:pt x="1701" y="1685"/>
                    </a:cubicBezTo>
                    <a:cubicBezTo>
                      <a:pt x="1801" y="1785"/>
                      <a:pt x="1935" y="1852"/>
                      <a:pt x="1968" y="1952"/>
                    </a:cubicBezTo>
                    <a:cubicBezTo>
                      <a:pt x="2068" y="2152"/>
                      <a:pt x="1868" y="2419"/>
                      <a:pt x="1635" y="2719"/>
                    </a:cubicBezTo>
                    <a:cubicBezTo>
                      <a:pt x="1568" y="2819"/>
                      <a:pt x="1468" y="2953"/>
                      <a:pt x="1401" y="3053"/>
                    </a:cubicBezTo>
                    <a:cubicBezTo>
                      <a:pt x="1368" y="3119"/>
                      <a:pt x="1401" y="3219"/>
                      <a:pt x="1468" y="3286"/>
                    </a:cubicBezTo>
                    <a:lnTo>
                      <a:pt x="1534" y="3286"/>
                    </a:lnTo>
                    <a:cubicBezTo>
                      <a:pt x="1601" y="3286"/>
                      <a:pt x="1635" y="3253"/>
                      <a:pt x="1668" y="3219"/>
                    </a:cubicBezTo>
                    <a:cubicBezTo>
                      <a:pt x="1735" y="3119"/>
                      <a:pt x="1801" y="3019"/>
                      <a:pt x="1901" y="2886"/>
                    </a:cubicBezTo>
                    <a:cubicBezTo>
                      <a:pt x="2135" y="2552"/>
                      <a:pt x="2435" y="2185"/>
                      <a:pt x="2235" y="1818"/>
                    </a:cubicBezTo>
                    <a:cubicBezTo>
                      <a:pt x="2168" y="1652"/>
                      <a:pt x="2001" y="1518"/>
                      <a:pt x="1868" y="1418"/>
                    </a:cubicBezTo>
                    <a:cubicBezTo>
                      <a:pt x="1368" y="1085"/>
                      <a:pt x="967" y="718"/>
                      <a:pt x="567" y="317"/>
                    </a:cubicBezTo>
                    <a:lnTo>
                      <a:pt x="267" y="51"/>
                    </a:lnTo>
                    <a:cubicBezTo>
                      <a:pt x="250" y="17"/>
                      <a:pt x="217" y="1"/>
                      <a:pt x="1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60">
                <a:extLst>
                  <a:ext uri="{FF2B5EF4-FFF2-40B4-BE49-F238E27FC236}">
                    <a16:creationId xmlns:a16="http://schemas.microsoft.com/office/drawing/2014/main" id="{ACFD5CB2-4B2C-326B-334F-F0127D980BED}"/>
                  </a:ext>
                </a:extLst>
              </p:cNvPr>
              <p:cNvSpPr/>
              <p:nvPr/>
            </p:nvSpPr>
            <p:spPr>
              <a:xfrm>
                <a:off x="2999825" y="4255850"/>
                <a:ext cx="87575" cy="88550"/>
              </a:xfrm>
              <a:custGeom>
                <a:avLst/>
                <a:gdLst/>
                <a:ahLst/>
                <a:cxnLst/>
                <a:rect l="l" t="t" r="r" b="b"/>
                <a:pathLst>
                  <a:path w="3503" h="3542" extrusionOk="0">
                    <a:moveTo>
                      <a:pt x="162" y="1"/>
                    </a:moveTo>
                    <a:cubicBezTo>
                      <a:pt x="129" y="1"/>
                      <a:pt x="95" y="11"/>
                      <a:pt x="67" y="39"/>
                    </a:cubicBezTo>
                    <a:cubicBezTo>
                      <a:pt x="0" y="106"/>
                      <a:pt x="0" y="206"/>
                      <a:pt x="67" y="273"/>
                    </a:cubicBezTo>
                    <a:cubicBezTo>
                      <a:pt x="1101" y="1374"/>
                      <a:pt x="2135" y="2441"/>
                      <a:pt x="3236" y="3509"/>
                    </a:cubicBezTo>
                    <a:cubicBezTo>
                      <a:pt x="3269" y="3542"/>
                      <a:pt x="3302" y="3542"/>
                      <a:pt x="3336" y="3542"/>
                    </a:cubicBezTo>
                    <a:cubicBezTo>
                      <a:pt x="3369" y="3542"/>
                      <a:pt x="3402" y="3509"/>
                      <a:pt x="3436" y="3509"/>
                    </a:cubicBezTo>
                    <a:cubicBezTo>
                      <a:pt x="3503" y="3442"/>
                      <a:pt x="3503" y="3342"/>
                      <a:pt x="3436" y="3275"/>
                    </a:cubicBezTo>
                    <a:cubicBezTo>
                      <a:pt x="2335" y="2241"/>
                      <a:pt x="1301" y="1174"/>
                      <a:pt x="267" y="39"/>
                    </a:cubicBezTo>
                    <a:cubicBezTo>
                      <a:pt x="248" y="20"/>
                      <a:pt x="206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60">
                <a:extLst>
                  <a:ext uri="{FF2B5EF4-FFF2-40B4-BE49-F238E27FC236}">
                    <a16:creationId xmlns:a16="http://schemas.microsoft.com/office/drawing/2014/main" id="{15154D71-628C-055F-6242-5B8047FE82AF}"/>
                  </a:ext>
                </a:extLst>
              </p:cNvPr>
              <p:cNvSpPr/>
              <p:nvPr/>
            </p:nvSpPr>
            <p:spPr>
              <a:xfrm>
                <a:off x="2932275" y="4075025"/>
                <a:ext cx="4422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3370" extrusionOk="0">
                    <a:moveTo>
                      <a:pt x="1635" y="1"/>
                    </a:moveTo>
                    <a:cubicBezTo>
                      <a:pt x="1535" y="1"/>
                      <a:pt x="1468" y="34"/>
                      <a:pt x="1434" y="134"/>
                    </a:cubicBezTo>
                    <a:cubicBezTo>
                      <a:pt x="1168" y="1201"/>
                      <a:pt x="701" y="2235"/>
                      <a:pt x="33" y="3136"/>
                    </a:cubicBezTo>
                    <a:cubicBezTo>
                      <a:pt x="0" y="3203"/>
                      <a:pt x="0" y="3303"/>
                      <a:pt x="67" y="3336"/>
                    </a:cubicBezTo>
                    <a:cubicBezTo>
                      <a:pt x="100" y="3370"/>
                      <a:pt x="134" y="3370"/>
                      <a:pt x="167" y="3370"/>
                    </a:cubicBezTo>
                    <a:cubicBezTo>
                      <a:pt x="200" y="3370"/>
                      <a:pt x="267" y="3370"/>
                      <a:pt x="300" y="3303"/>
                    </a:cubicBezTo>
                    <a:cubicBezTo>
                      <a:pt x="967" y="2402"/>
                      <a:pt x="1468" y="1335"/>
                      <a:pt x="1735" y="201"/>
                    </a:cubicBezTo>
                    <a:cubicBezTo>
                      <a:pt x="1768" y="134"/>
                      <a:pt x="1701" y="34"/>
                      <a:pt x="1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60">
                <a:extLst>
                  <a:ext uri="{FF2B5EF4-FFF2-40B4-BE49-F238E27FC236}">
                    <a16:creationId xmlns:a16="http://schemas.microsoft.com/office/drawing/2014/main" id="{F8AE59FE-6B9F-7404-DBC4-B94F5CDAEFD6}"/>
                  </a:ext>
                </a:extLst>
              </p:cNvPr>
              <p:cNvSpPr/>
              <p:nvPr/>
            </p:nvSpPr>
            <p:spPr>
              <a:xfrm>
                <a:off x="2953125" y="4135350"/>
                <a:ext cx="46725" cy="431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724" extrusionOk="0">
                    <a:moveTo>
                      <a:pt x="1675" y="1"/>
                    </a:moveTo>
                    <a:cubicBezTo>
                      <a:pt x="1630" y="1"/>
                      <a:pt x="1587" y="17"/>
                      <a:pt x="1568" y="56"/>
                    </a:cubicBezTo>
                    <a:cubicBezTo>
                      <a:pt x="1201" y="623"/>
                      <a:pt x="701" y="1090"/>
                      <a:pt x="100" y="1424"/>
                    </a:cubicBezTo>
                    <a:cubicBezTo>
                      <a:pt x="33" y="1457"/>
                      <a:pt x="0" y="1557"/>
                      <a:pt x="33" y="1624"/>
                    </a:cubicBezTo>
                    <a:cubicBezTo>
                      <a:pt x="67" y="1690"/>
                      <a:pt x="133" y="1724"/>
                      <a:pt x="167" y="1724"/>
                    </a:cubicBezTo>
                    <a:cubicBezTo>
                      <a:pt x="200" y="1724"/>
                      <a:pt x="234" y="1724"/>
                      <a:pt x="267" y="1690"/>
                    </a:cubicBezTo>
                    <a:cubicBezTo>
                      <a:pt x="901" y="1357"/>
                      <a:pt x="1434" y="857"/>
                      <a:pt x="1835" y="223"/>
                    </a:cubicBezTo>
                    <a:cubicBezTo>
                      <a:pt x="1868" y="156"/>
                      <a:pt x="1835" y="56"/>
                      <a:pt x="1768" y="23"/>
                    </a:cubicBezTo>
                    <a:cubicBezTo>
                      <a:pt x="1740" y="9"/>
                      <a:pt x="1707" y="1"/>
                      <a:pt x="16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60">
                <a:extLst>
                  <a:ext uri="{FF2B5EF4-FFF2-40B4-BE49-F238E27FC236}">
                    <a16:creationId xmlns:a16="http://schemas.microsoft.com/office/drawing/2014/main" id="{049A3FDF-D90A-4C07-0D97-2A92532E0279}"/>
                  </a:ext>
                </a:extLst>
              </p:cNvPr>
              <p:cNvSpPr/>
              <p:nvPr/>
            </p:nvSpPr>
            <p:spPr>
              <a:xfrm>
                <a:off x="3167425" y="4421800"/>
                <a:ext cx="95100" cy="91075"/>
              </a:xfrm>
              <a:custGeom>
                <a:avLst/>
                <a:gdLst/>
                <a:ahLst/>
                <a:cxnLst/>
                <a:rect l="l" t="t" r="r" b="b"/>
                <a:pathLst>
                  <a:path w="3804" h="3643" extrusionOk="0">
                    <a:moveTo>
                      <a:pt x="162" y="1"/>
                    </a:moveTo>
                    <a:cubicBezTo>
                      <a:pt x="130" y="1"/>
                      <a:pt x="96" y="11"/>
                      <a:pt x="68" y="39"/>
                    </a:cubicBezTo>
                    <a:cubicBezTo>
                      <a:pt x="1" y="106"/>
                      <a:pt x="1" y="206"/>
                      <a:pt x="34" y="273"/>
                    </a:cubicBezTo>
                    <a:cubicBezTo>
                      <a:pt x="1135" y="1440"/>
                      <a:pt x="2302" y="2575"/>
                      <a:pt x="3537" y="3609"/>
                    </a:cubicBezTo>
                    <a:cubicBezTo>
                      <a:pt x="3570" y="3642"/>
                      <a:pt x="3603" y="3642"/>
                      <a:pt x="3637" y="3642"/>
                    </a:cubicBezTo>
                    <a:cubicBezTo>
                      <a:pt x="3670" y="3642"/>
                      <a:pt x="3737" y="3642"/>
                      <a:pt x="3770" y="3609"/>
                    </a:cubicBezTo>
                    <a:cubicBezTo>
                      <a:pt x="3804" y="3542"/>
                      <a:pt x="3804" y="3442"/>
                      <a:pt x="3737" y="3375"/>
                    </a:cubicBezTo>
                    <a:cubicBezTo>
                      <a:pt x="2536" y="2341"/>
                      <a:pt x="1368" y="1207"/>
                      <a:pt x="268" y="39"/>
                    </a:cubicBezTo>
                    <a:cubicBezTo>
                      <a:pt x="248" y="20"/>
                      <a:pt x="207" y="1"/>
                      <a:pt x="16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2" name="Google Shape;2822;p60">
                <a:extLst>
                  <a:ext uri="{FF2B5EF4-FFF2-40B4-BE49-F238E27FC236}">
                    <a16:creationId xmlns:a16="http://schemas.microsoft.com/office/drawing/2014/main" id="{6A945198-34D2-C15C-F951-965DD545A4E4}"/>
                  </a:ext>
                </a:extLst>
              </p:cNvPr>
              <p:cNvSpPr/>
              <p:nvPr/>
            </p:nvSpPr>
            <p:spPr>
              <a:xfrm>
                <a:off x="2272625" y="4222075"/>
                <a:ext cx="191000" cy="277450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098" extrusionOk="0">
                    <a:moveTo>
                      <a:pt x="7446" y="1"/>
                    </a:moveTo>
                    <a:cubicBezTo>
                      <a:pt x="7401" y="1"/>
                      <a:pt x="7359" y="17"/>
                      <a:pt x="7339" y="56"/>
                    </a:cubicBezTo>
                    <a:cubicBezTo>
                      <a:pt x="4804" y="3559"/>
                      <a:pt x="2336" y="7195"/>
                      <a:pt x="34" y="10830"/>
                    </a:cubicBezTo>
                    <a:cubicBezTo>
                      <a:pt x="1" y="10931"/>
                      <a:pt x="1" y="11031"/>
                      <a:pt x="101" y="11064"/>
                    </a:cubicBezTo>
                    <a:cubicBezTo>
                      <a:pt x="101" y="11064"/>
                      <a:pt x="134" y="11097"/>
                      <a:pt x="167" y="11097"/>
                    </a:cubicBezTo>
                    <a:cubicBezTo>
                      <a:pt x="234" y="11097"/>
                      <a:pt x="267" y="11064"/>
                      <a:pt x="301" y="10997"/>
                    </a:cubicBezTo>
                    <a:cubicBezTo>
                      <a:pt x="2602" y="7361"/>
                      <a:pt x="5071" y="3725"/>
                      <a:pt x="7573" y="223"/>
                    </a:cubicBezTo>
                    <a:cubicBezTo>
                      <a:pt x="7639" y="156"/>
                      <a:pt x="7606" y="56"/>
                      <a:pt x="7539" y="23"/>
                    </a:cubicBezTo>
                    <a:cubicBezTo>
                      <a:pt x="7512" y="9"/>
                      <a:pt x="7478" y="1"/>
                      <a:pt x="74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3" name="Google Shape;2823;p60">
                <a:extLst>
                  <a:ext uri="{FF2B5EF4-FFF2-40B4-BE49-F238E27FC236}">
                    <a16:creationId xmlns:a16="http://schemas.microsoft.com/office/drawing/2014/main" id="{DD4716DF-1617-C8A9-6BCA-36513D32CE77}"/>
                  </a:ext>
                </a:extLst>
              </p:cNvPr>
              <p:cNvSpPr/>
              <p:nvPr/>
            </p:nvSpPr>
            <p:spPr>
              <a:xfrm>
                <a:off x="2138375" y="4535775"/>
                <a:ext cx="112600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4504" h="6656" extrusionOk="0">
                    <a:moveTo>
                      <a:pt x="4320" y="0"/>
                    </a:moveTo>
                    <a:cubicBezTo>
                      <a:pt x="4278" y="0"/>
                      <a:pt x="4236" y="17"/>
                      <a:pt x="4203" y="50"/>
                    </a:cubicBezTo>
                    <a:cubicBezTo>
                      <a:pt x="3236" y="1285"/>
                      <a:pt x="2368" y="2686"/>
                      <a:pt x="1434" y="4187"/>
                    </a:cubicBezTo>
                    <a:cubicBezTo>
                      <a:pt x="1001" y="4921"/>
                      <a:pt x="534" y="5688"/>
                      <a:pt x="33" y="6422"/>
                    </a:cubicBezTo>
                    <a:cubicBezTo>
                      <a:pt x="0" y="6488"/>
                      <a:pt x="33" y="6588"/>
                      <a:pt x="100" y="6655"/>
                    </a:cubicBezTo>
                    <a:lnTo>
                      <a:pt x="167" y="6655"/>
                    </a:lnTo>
                    <a:cubicBezTo>
                      <a:pt x="234" y="6655"/>
                      <a:pt x="267" y="6655"/>
                      <a:pt x="300" y="6588"/>
                    </a:cubicBezTo>
                    <a:cubicBezTo>
                      <a:pt x="801" y="5821"/>
                      <a:pt x="1268" y="5087"/>
                      <a:pt x="1701" y="4354"/>
                    </a:cubicBezTo>
                    <a:cubicBezTo>
                      <a:pt x="2635" y="2852"/>
                      <a:pt x="3469" y="1451"/>
                      <a:pt x="4437" y="251"/>
                    </a:cubicBezTo>
                    <a:cubicBezTo>
                      <a:pt x="4503" y="184"/>
                      <a:pt x="4503" y="84"/>
                      <a:pt x="4437" y="50"/>
                    </a:cubicBezTo>
                    <a:cubicBezTo>
                      <a:pt x="4403" y="17"/>
                      <a:pt x="4362" y="0"/>
                      <a:pt x="43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60">
                <a:extLst>
                  <a:ext uri="{FF2B5EF4-FFF2-40B4-BE49-F238E27FC236}">
                    <a16:creationId xmlns:a16="http://schemas.microsoft.com/office/drawing/2014/main" id="{00A02EF1-C068-0B30-D0DB-C6288A79B61E}"/>
                  </a:ext>
                </a:extLst>
              </p:cNvPr>
              <p:cNvSpPr/>
              <p:nvPr/>
            </p:nvSpPr>
            <p:spPr>
              <a:xfrm>
                <a:off x="2176725" y="4770950"/>
                <a:ext cx="132625" cy="136375"/>
              </a:xfrm>
              <a:custGeom>
                <a:avLst/>
                <a:gdLst/>
                <a:ahLst/>
                <a:cxnLst/>
                <a:rect l="l" t="t" r="r" b="b"/>
                <a:pathLst>
                  <a:path w="5305" h="5455" extrusionOk="0">
                    <a:moveTo>
                      <a:pt x="155" y="0"/>
                    </a:moveTo>
                    <a:cubicBezTo>
                      <a:pt x="117" y="0"/>
                      <a:pt x="84" y="17"/>
                      <a:pt x="67" y="50"/>
                    </a:cubicBezTo>
                    <a:cubicBezTo>
                      <a:pt x="1" y="117"/>
                      <a:pt x="1" y="217"/>
                      <a:pt x="67" y="284"/>
                    </a:cubicBezTo>
                    <a:cubicBezTo>
                      <a:pt x="935" y="1018"/>
                      <a:pt x="1702" y="1885"/>
                      <a:pt x="2436" y="2719"/>
                    </a:cubicBezTo>
                    <a:cubicBezTo>
                      <a:pt x="3236" y="3653"/>
                      <a:pt x="4070" y="4620"/>
                      <a:pt x="5037" y="5421"/>
                    </a:cubicBezTo>
                    <a:cubicBezTo>
                      <a:pt x="5071" y="5421"/>
                      <a:pt x="5104" y="5454"/>
                      <a:pt x="5138" y="5454"/>
                    </a:cubicBezTo>
                    <a:cubicBezTo>
                      <a:pt x="5171" y="5454"/>
                      <a:pt x="5238" y="5421"/>
                      <a:pt x="5271" y="5387"/>
                    </a:cubicBezTo>
                    <a:cubicBezTo>
                      <a:pt x="5304" y="5321"/>
                      <a:pt x="5304" y="5221"/>
                      <a:pt x="5238" y="5154"/>
                    </a:cubicBezTo>
                    <a:cubicBezTo>
                      <a:pt x="4270" y="4387"/>
                      <a:pt x="3470" y="3453"/>
                      <a:pt x="2669" y="2519"/>
                    </a:cubicBezTo>
                    <a:cubicBezTo>
                      <a:pt x="1935" y="1685"/>
                      <a:pt x="1168" y="784"/>
                      <a:pt x="267" y="50"/>
                    </a:cubicBezTo>
                    <a:cubicBezTo>
                      <a:pt x="234" y="17"/>
                      <a:pt x="192" y="0"/>
                      <a:pt x="1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60">
                <a:extLst>
                  <a:ext uri="{FF2B5EF4-FFF2-40B4-BE49-F238E27FC236}">
                    <a16:creationId xmlns:a16="http://schemas.microsoft.com/office/drawing/2014/main" id="{68E91B3A-8B98-61F8-AED3-422D8F406594}"/>
                  </a:ext>
                </a:extLst>
              </p:cNvPr>
              <p:cNvSpPr/>
              <p:nvPr/>
            </p:nvSpPr>
            <p:spPr>
              <a:xfrm>
                <a:off x="1843150" y="4700475"/>
                <a:ext cx="2293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9174" h="1002" extrusionOk="0">
                    <a:moveTo>
                      <a:pt x="167" y="0"/>
                    </a:moveTo>
                    <a:cubicBezTo>
                      <a:pt x="67" y="0"/>
                      <a:pt x="1" y="67"/>
                      <a:pt x="1" y="167"/>
                    </a:cubicBezTo>
                    <a:cubicBezTo>
                      <a:pt x="1" y="234"/>
                      <a:pt x="67" y="334"/>
                      <a:pt x="167" y="334"/>
                    </a:cubicBezTo>
                    <a:lnTo>
                      <a:pt x="9007" y="1001"/>
                    </a:lnTo>
                    <a:cubicBezTo>
                      <a:pt x="9107" y="1001"/>
                      <a:pt x="9174" y="934"/>
                      <a:pt x="9174" y="868"/>
                    </a:cubicBezTo>
                    <a:cubicBezTo>
                      <a:pt x="9174" y="768"/>
                      <a:pt x="9107" y="701"/>
                      <a:pt x="9040" y="701"/>
                    </a:cubicBez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60">
                <a:extLst>
                  <a:ext uri="{FF2B5EF4-FFF2-40B4-BE49-F238E27FC236}">
                    <a16:creationId xmlns:a16="http://schemas.microsoft.com/office/drawing/2014/main" id="{3477FBBF-7A0D-0570-2D3B-CDE07E894DA1}"/>
                  </a:ext>
                </a:extLst>
              </p:cNvPr>
              <p:cNvSpPr/>
              <p:nvPr/>
            </p:nvSpPr>
            <p:spPr>
              <a:xfrm>
                <a:off x="3211625" y="3207300"/>
                <a:ext cx="102600" cy="128900"/>
              </a:xfrm>
              <a:custGeom>
                <a:avLst/>
                <a:gdLst/>
                <a:ahLst/>
                <a:cxnLst/>
                <a:rect l="l" t="t" r="r" b="b"/>
                <a:pathLst>
                  <a:path w="4104" h="5156" extrusionOk="0">
                    <a:moveTo>
                      <a:pt x="2703" y="318"/>
                    </a:moveTo>
                    <a:cubicBezTo>
                      <a:pt x="2836" y="318"/>
                      <a:pt x="2970" y="385"/>
                      <a:pt x="3170" y="518"/>
                    </a:cubicBezTo>
                    <a:cubicBezTo>
                      <a:pt x="3303" y="585"/>
                      <a:pt x="3437" y="652"/>
                      <a:pt x="3603" y="752"/>
                    </a:cubicBezTo>
                    <a:cubicBezTo>
                      <a:pt x="3703" y="785"/>
                      <a:pt x="3737" y="819"/>
                      <a:pt x="3770" y="852"/>
                    </a:cubicBezTo>
                    <a:cubicBezTo>
                      <a:pt x="3770" y="885"/>
                      <a:pt x="3770" y="952"/>
                      <a:pt x="3670" y="1119"/>
                    </a:cubicBezTo>
                    <a:cubicBezTo>
                      <a:pt x="3136" y="1953"/>
                      <a:pt x="2736" y="2653"/>
                      <a:pt x="2436" y="3187"/>
                    </a:cubicBezTo>
                    <a:cubicBezTo>
                      <a:pt x="1664" y="4482"/>
                      <a:pt x="1468" y="4810"/>
                      <a:pt x="1238" y="4810"/>
                    </a:cubicBezTo>
                    <a:cubicBezTo>
                      <a:pt x="1160" y="4810"/>
                      <a:pt x="1078" y="4772"/>
                      <a:pt x="968" y="4721"/>
                    </a:cubicBezTo>
                    <a:cubicBezTo>
                      <a:pt x="868" y="4655"/>
                      <a:pt x="735" y="4621"/>
                      <a:pt x="601" y="4555"/>
                    </a:cubicBezTo>
                    <a:cubicBezTo>
                      <a:pt x="468" y="4488"/>
                      <a:pt x="401" y="4455"/>
                      <a:pt x="368" y="4388"/>
                    </a:cubicBezTo>
                    <a:cubicBezTo>
                      <a:pt x="334" y="4288"/>
                      <a:pt x="368" y="4121"/>
                      <a:pt x="501" y="3921"/>
                    </a:cubicBezTo>
                    <a:cubicBezTo>
                      <a:pt x="935" y="3187"/>
                      <a:pt x="1268" y="2587"/>
                      <a:pt x="1535" y="2086"/>
                    </a:cubicBezTo>
                    <a:cubicBezTo>
                      <a:pt x="2136" y="952"/>
                      <a:pt x="2469" y="352"/>
                      <a:pt x="2669" y="318"/>
                    </a:cubicBezTo>
                    <a:close/>
                    <a:moveTo>
                      <a:pt x="2726" y="0"/>
                    </a:moveTo>
                    <a:cubicBezTo>
                      <a:pt x="2686" y="0"/>
                      <a:pt x="2645" y="6"/>
                      <a:pt x="2603" y="18"/>
                    </a:cubicBezTo>
                    <a:cubicBezTo>
                      <a:pt x="2269" y="118"/>
                      <a:pt x="2002" y="552"/>
                      <a:pt x="1235" y="1953"/>
                    </a:cubicBezTo>
                    <a:cubicBezTo>
                      <a:pt x="968" y="2420"/>
                      <a:pt x="635" y="3020"/>
                      <a:pt x="234" y="3787"/>
                    </a:cubicBezTo>
                    <a:cubicBezTo>
                      <a:pt x="67" y="4088"/>
                      <a:pt x="1" y="4288"/>
                      <a:pt x="67" y="4488"/>
                    </a:cubicBezTo>
                    <a:cubicBezTo>
                      <a:pt x="134" y="4688"/>
                      <a:pt x="334" y="4788"/>
                      <a:pt x="501" y="4855"/>
                    </a:cubicBezTo>
                    <a:cubicBezTo>
                      <a:pt x="635" y="4888"/>
                      <a:pt x="735" y="4955"/>
                      <a:pt x="835" y="4988"/>
                    </a:cubicBezTo>
                    <a:cubicBezTo>
                      <a:pt x="1001" y="5088"/>
                      <a:pt x="1135" y="5155"/>
                      <a:pt x="1268" y="5155"/>
                    </a:cubicBezTo>
                    <a:cubicBezTo>
                      <a:pt x="1635" y="5155"/>
                      <a:pt x="1869" y="4721"/>
                      <a:pt x="2703" y="3354"/>
                    </a:cubicBezTo>
                    <a:cubicBezTo>
                      <a:pt x="3003" y="2820"/>
                      <a:pt x="3403" y="2153"/>
                      <a:pt x="3937" y="1286"/>
                    </a:cubicBezTo>
                    <a:cubicBezTo>
                      <a:pt x="4004" y="1152"/>
                      <a:pt x="4104" y="952"/>
                      <a:pt x="4070" y="785"/>
                    </a:cubicBezTo>
                    <a:cubicBezTo>
                      <a:pt x="4004" y="618"/>
                      <a:pt x="3870" y="552"/>
                      <a:pt x="3770" y="485"/>
                    </a:cubicBezTo>
                    <a:cubicBezTo>
                      <a:pt x="3603" y="385"/>
                      <a:pt x="3470" y="318"/>
                      <a:pt x="3336" y="252"/>
                    </a:cubicBezTo>
                    <a:cubicBezTo>
                      <a:pt x="3090" y="115"/>
                      <a:pt x="2911" y="0"/>
                      <a:pt x="27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60">
                <a:extLst>
                  <a:ext uri="{FF2B5EF4-FFF2-40B4-BE49-F238E27FC236}">
                    <a16:creationId xmlns:a16="http://schemas.microsoft.com/office/drawing/2014/main" id="{2BA6D3A8-C9EC-9B88-07E9-DDA8D5F71346}"/>
                  </a:ext>
                </a:extLst>
              </p:cNvPr>
              <p:cNvSpPr/>
              <p:nvPr/>
            </p:nvSpPr>
            <p:spPr>
              <a:xfrm>
                <a:off x="3286675" y="3146550"/>
                <a:ext cx="45900" cy="412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648" extrusionOk="0">
                    <a:moveTo>
                      <a:pt x="170" y="0"/>
                    </a:moveTo>
                    <a:cubicBezTo>
                      <a:pt x="149" y="0"/>
                      <a:pt x="126" y="5"/>
                      <a:pt x="101" y="13"/>
                    </a:cubicBezTo>
                    <a:cubicBezTo>
                      <a:pt x="34" y="46"/>
                      <a:pt x="1" y="146"/>
                      <a:pt x="34" y="213"/>
                    </a:cubicBezTo>
                    <a:cubicBezTo>
                      <a:pt x="134" y="513"/>
                      <a:pt x="368" y="814"/>
                      <a:pt x="701" y="1080"/>
                    </a:cubicBezTo>
                    <a:cubicBezTo>
                      <a:pt x="968" y="1314"/>
                      <a:pt x="1302" y="1447"/>
                      <a:pt x="1602" y="1614"/>
                    </a:cubicBezTo>
                    <a:cubicBezTo>
                      <a:pt x="1602" y="1614"/>
                      <a:pt x="1635" y="1647"/>
                      <a:pt x="1669" y="1647"/>
                    </a:cubicBezTo>
                    <a:cubicBezTo>
                      <a:pt x="1702" y="1647"/>
                      <a:pt x="1769" y="1614"/>
                      <a:pt x="1802" y="1547"/>
                    </a:cubicBezTo>
                    <a:cubicBezTo>
                      <a:pt x="1836" y="1481"/>
                      <a:pt x="1802" y="1381"/>
                      <a:pt x="1735" y="1347"/>
                    </a:cubicBezTo>
                    <a:cubicBezTo>
                      <a:pt x="1435" y="1180"/>
                      <a:pt x="1135" y="1014"/>
                      <a:pt x="868" y="814"/>
                    </a:cubicBezTo>
                    <a:cubicBezTo>
                      <a:pt x="601" y="613"/>
                      <a:pt x="401" y="380"/>
                      <a:pt x="301" y="113"/>
                    </a:cubicBezTo>
                    <a:cubicBezTo>
                      <a:pt x="276" y="38"/>
                      <a:pt x="232" y="0"/>
                      <a:pt x="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60">
                <a:extLst>
                  <a:ext uri="{FF2B5EF4-FFF2-40B4-BE49-F238E27FC236}">
                    <a16:creationId xmlns:a16="http://schemas.microsoft.com/office/drawing/2014/main" id="{51EA011B-37E8-FFE1-A70B-FD3D81BEB8D8}"/>
                  </a:ext>
                </a:extLst>
              </p:cNvPr>
              <p:cNvSpPr/>
              <p:nvPr/>
            </p:nvSpPr>
            <p:spPr>
              <a:xfrm>
                <a:off x="2653725" y="4038100"/>
                <a:ext cx="131800" cy="133675"/>
              </a:xfrm>
              <a:custGeom>
                <a:avLst/>
                <a:gdLst/>
                <a:ahLst/>
                <a:cxnLst/>
                <a:rect l="l" t="t" r="r" b="b"/>
                <a:pathLst>
                  <a:path w="5272" h="5347" extrusionOk="0">
                    <a:moveTo>
                      <a:pt x="3479" y="1"/>
                    </a:moveTo>
                    <a:cubicBezTo>
                      <a:pt x="3454" y="1"/>
                      <a:pt x="3429" y="3"/>
                      <a:pt x="3403" y="10"/>
                    </a:cubicBezTo>
                    <a:cubicBezTo>
                      <a:pt x="3270" y="43"/>
                      <a:pt x="3170" y="110"/>
                      <a:pt x="3103" y="177"/>
                    </a:cubicBezTo>
                    <a:cubicBezTo>
                      <a:pt x="2769" y="544"/>
                      <a:pt x="2503" y="944"/>
                      <a:pt x="2236" y="1344"/>
                    </a:cubicBezTo>
                    <a:lnTo>
                      <a:pt x="101" y="4413"/>
                    </a:lnTo>
                    <a:cubicBezTo>
                      <a:pt x="68" y="4480"/>
                      <a:pt x="1" y="4580"/>
                      <a:pt x="34" y="4680"/>
                    </a:cubicBezTo>
                    <a:cubicBezTo>
                      <a:pt x="34" y="4913"/>
                      <a:pt x="301" y="4980"/>
                      <a:pt x="368" y="5013"/>
                    </a:cubicBezTo>
                    <a:lnTo>
                      <a:pt x="1402" y="5347"/>
                    </a:lnTo>
                    <a:lnTo>
                      <a:pt x="1435" y="5347"/>
                    </a:lnTo>
                    <a:cubicBezTo>
                      <a:pt x="1502" y="5347"/>
                      <a:pt x="1569" y="5314"/>
                      <a:pt x="1602" y="5214"/>
                    </a:cubicBezTo>
                    <a:cubicBezTo>
                      <a:pt x="1635" y="5147"/>
                      <a:pt x="1569" y="5047"/>
                      <a:pt x="1502" y="5013"/>
                    </a:cubicBezTo>
                    <a:lnTo>
                      <a:pt x="468" y="4713"/>
                    </a:lnTo>
                    <a:cubicBezTo>
                      <a:pt x="368" y="4680"/>
                      <a:pt x="334" y="4646"/>
                      <a:pt x="334" y="4646"/>
                    </a:cubicBezTo>
                    <a:cubicBezTo>
                      <a:pt x="334" y="4646"/>
                      <a:pt x="368" y="4580"/>
                      <a:pt x="368" y="4580"/>
                    </a:cubicBezTo>
                    <a:lnTo>
                      <a:pt x="2503" y="1511"/>
                    </a:lnTo>
                    <a:cubicBezTo>
                      <a:pt x="2769" y="1144"/>
                      <a:pt x="3036" y="744"/>
                      <a:pt x="3337" y="410"/>
                    </a:cubicBezTo>
                    <a:cubicBezTo>
                      <a:pt x="3370" y="343"/>
                      <a:pt x="3437" y="310"/>
                      <a:pt x="3470" y="310"/>
                    </a:cubicBezTo>
                    <a:cubicBezTo>
                      <a:pt x="3503" y="310"/>
                      <a:pt x="3570" y="343"/>
                      <a:pt x="3637" y="343"/>
                    </a:cubicBezTo>
                    <a:lnTo>
                      <a:pt x="5004" y="1011"/>
                    </a:lnTo>
                    <a:cubicBezTo>
                      <a:pt x="5031" y="1019"/>
                      <a:pt x="5058" y="1024"/>
                      <a:pt x="5084" y="1024"/>
                    </a:cubicBezTo>
                    <a:cubicBezTo>
                      <a:pt x="5153" y="1024"/>
                      <a:pt x="5213" y="993"/>
                      <a:pt x="5238" y="944"/>
                    </a:cubicBezTo>
                    <a:cubicBezTo>
                      <a:pt x="5271" y="877"/>
                      <a:pt x="5238" y="777"/>
                      <a:pt x="5138" y="744"/>
                    </a:cubicBezTo>
                    <a:lnTo>
                      <a:pt x="3770" y="77"/>
                    </a:lnTo>
                    <a:cubicBezTo>
                      <a:pt x="3689" y="50"/>
                      <a:pt x="3586" y="1"/>
                      <a:pt x="3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60">
                <a:extLst>
                  <a:ext uri="{FF2B5EF4-FFF2-40B4-BE49-F238E27FC236}">
                    <a16:creationId xmlns:a16="http://schemas.microsoft.com/office/drawing/2014/main" id="{EDB9173C-84FE-4086-4E23-DFF7A86E4723}"/>
                  </a:ext>
                </a:extLst>
              </p:cNvPr>
              <p:cNvSpPr/>
              <p:nvPr/>
            </p:nvSpPr>
            <p:spPr>
              <a:xfrm>
                <a:off x="2557000" y="3994900"/>
                <a:ext cx="150125" cy="149375"/>
              </a:xfrm>
              <a:custGeom>
                <a:avLst/>
                <a:gdLst/>
                <a:ahLst/>
                <a:cxnLst/>
                <a:rect l="l" t="t" r="r" b="b"/>
                <a:pathLst>
                  <a:path w="6005" h="5975" extrusionOk="0">
                    <a:moveTo>
                      <a:pt x="3551" y="0"/>
                    </a:moveTo>
                    <a:cubicBezTo>
                      <a:pt x="3503" y="0"/>
                      <a:pt x="3457" y="29"/>
                      <a:pt x="3436" y="70"/>
                    </a:cubicBezTo>
                    <a:cubicBezTo>
                      <a:pt x="3369" y="137"/>
                      <a:pt x="3403" y="237"/>
                      <a:pt x="3470" y="303"/>
                    </a:cubicBezTo>
                    <a:cubicBezTo>
                      <a:pt x="4070" y="737"/>
                      <a:pt x="4737" y="1104"/>
                      <a:pt x="5438" y="1371"/>
                    </a:cubicBezTo>
                    <a:cubicBezTo>
                      <a:pt x="5471" y="1404"/>
                      <a:pt x="5571" y="1438"/>
                      <a:pt x="5571" y="1471"/>
                    </a:cubicBezTo>
                    <a:cubicBezTo>
                      <a:pt x="5604" y="1504"/>
                      <a:pt x="5604" y="1604"/>
                      <a:pt x="5471" y="1771"/>
                    </a:cubicBezTo>
                    <a:cubicBezTo>
                      <a:pt x="4570" y="3005"/>
                      <a:pt x="3636" y="4240"/>
                      <a:pt x="2669" y="5440"/>
                    </a:cubicBezTo>
                    <a:cubicBezTo>
                      <a:pt x="2636" y="5507"/>
                      <a:pt x="2569" y="5607"/>
                      <a:pt x="2469" y="5641"/>
                    </a:cubicBezTo>
                    <a:cubicBezTo>
                      <a:pt x="2430" y="5660"/>
                      <a:pt x="2382" y="5668"/>
                      <a:pt x="2330" y="5668"/>
                    </a:cubicBezTo>
                    <a:cubicBezTo>
                      <a:pt x="2204" y="5668"/>
                      <a:pt x="2053" y="5621"/>
                      <a:pt x="1935" y="5574"/>
                    </a:cubicBezTo>
                    <a:cubicBezTo>
                      <a:pt x="1335" y="5307"/>
                      <a:pt x="768" y="4940"/>
                      <a:pt x="267" y="4506"/>
                    </a:cubicBezTo>
                    <a:cubicBezTo>
                      <a:pt x="242" y="4481"/>
                      <a:pt x="211" y="4470"/>
                      <a:pt x="180" y="4470"/>
                    </a:cubicBezTo>
                    <a:cubicBezTo>
                      <a:pt x="129" y="4470"/>
                      <a:pt x="75" y="4499"/>
                      <a:pt x="34" y="4540"/>
                    </a:cubicBezTo>
                    <a:cubicBezTo>
                      <a:pt x="0" y="4607"/>
                      <a:pt x="0" y="4673"/>
                      <a:pt x="67" y="4740"/>
                    </a:cubicBezTo>
                    <a:cubicBezTo>
                      <a:pt x="567" y="5207"/>
                      <a:pt x="1168" y="5574"/>
                      <a:pt x="1802" y="5841"/>
                    </a:cubicBezTo>
                    <a:cubicBezTo>
                      <a:pt x="1968" y="5907"/>
                      <a:pt x="2135" y="5974"/>
                      <a:pt x="2335" y="5974"/>
                    </a:cubicBezTo>
                    <a:cubicBezTo>
                      <a:pt x="2435" y="5974"/>
                      <a:pt x="2536" y="5974"/>
                      <a:pt x="2636" y="5907"/>
                    </a:cubicBezTo>
                    <a:cubicBezTo>
                      <a:pt x="2769" y="5841"/>
                      <a:pt x="2869" y="5707"/>
                      <a:pt x="2936" y="5641"/>
                    </a:cubicBezTo>
                    <a:cubicBezTo>
                      <a:pt x="3870" y="4440"/>
                      <a:pt x="4804" y="3206"/>
                      <a:pt x="5704" y="1971"/>
                    </a:cubicBezTo>
                    <a:cubicBezTo>
                      <a:pt x="5805" y="1871"/>
                      <a:pt x="6005" y="1571"/>
                      <a:pt x="5838" y="1304"/>
                    </a:cubicBezTo>
                    <a:cubicBezTo>
                      <a:pt x="5771" y="1204"/>
                      <a:pt x="5638" y="1137"/>
                      <a:pt x="5538" y="1104"/>
                    </a:cubicBezTo>
                    <a:cubicBezTo>
                      <a:pt x="4871" y="804"/>
                      <a:pt x="4237" y="470"/>
                      <a:pt x="3636" y="37"/>
                    </a:cubicBezTo>
                    <a:cubicBezTo>
                      <a:pt x="3611" y="11"/>
                      <a:pt x="3580" y="0"/>
                      <a:pt x="35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60">
                <a:extLst>
                  <a:ext uri="{FF2B5EF4-FFF2-40B4-BE49-F238E27FC236}">
                    <a16:creationId xmlns:a16="http://schemas.microsoft.com/office/drawing/2014/main" id="{BFC944E5-732B-3F00-A4EC-444B54F3AA95}"/>
                  </a:ext>
                </a:extLst>
              </p:cNvPr>
              <p:cNvSpPr/>
              <p:nvPr/>
            </p:nvSpPr>
            <p:spPr>
              <a:xfrm>
                <a:off x="2552000" y="4156325"/>
                <a:ext cx="98425" cy="438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53" extrusionOk="0">
                    <a:moveTo>
                      <a:pt x="150" y="1"/>
                    </a:moveTo>
                    <a:cubicBezTo>
                      <a:pt x="109" y="1"/>
                      <a:pt x="67" y="18"/>
                      <a:pt x="34" y="51"/>
                    </a:cubicBezTo>
                    <a:cubicBezTo>
                      <a:pt x="0" y="151"/>
                      <a:pt x="0" y="251"/>
                      <a:pt x="67" y="284"/>
                    </a:cubicBezTo>
                    <a:cubicBezTo>
                      <a:pt x="1134" y="1085"/>
                      <a:pt x="2402" y="1619"/>
                      <a:pt x="3736" y="1752"/>
                    </a:cubicBezTo>
                    <a:cubicBezTo>
                      <a:pt x="3836" y="1752"/>
                      <a:pt x="3903" y="1719"/>
                      <a:pt x="3903" y="1619"/>
                    </a:cubicBezTo>
                    <a:cubicBezTo>
                      <a:pt x="3936" y="1552"/>
                      <a:pt x="3870" y="1452"/>
                      <a:pt x="3770" y="1452"/>
                    </a:cubicBezTo>
                    <a:cubicBezTo>
                      <a:pt x="2502" y="1285"/>
                      <a:pt x="1301" y="818"/>
                      <a:pt x="267" y="51"/>
                    </a:cubicBezTo>
                    <a:cubicBezTo>
                      <a:pt x="234" y="18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60">
                <a:extLst>
                  <a:ext uri="{FF2B5EF4-FFF2-40B4-BE49-F238E27FC236}">
                    <a16:creationId xmlns:a16="http://schemas.microsoft.com/office/drawing/2014/main" id="{B6D6D99D-E7AF-1037-546F-FDF0F31991C5}"/>
                  </a:ext>
                </a:extLst>
              </p:cNvPr>
              <p:cNvSpPr/>
              <p:nvPr/>
            </p:nvSpPr>
            <p:spPr>
              <a:xfrm>
                <a:off x="2549500" y="4188850"/>
                <a:ext cx="72575" cy="37150"/>
              </a:xfrm>
              <a:custGeom>
                <a:avLst/>
                <a:gdLst/>
                <a:ahLst/>
                <a:cxnLst/>
                <a:rect l="l" t="t" r="r" b="b"/>
                <a:pathLst>
                  <a:path w="2903" h="1486" extrusionOk="0">
                    <a:moveTo>
                      <a:pt x="150" y="1"/>
                    </a:moveTo>
                    <a:cubicBezTo>
                      <a:pt x="109" y="1"/>
                      <a:pt x="67" y="17"/>
                      <a:pt x="34" y="51"/>
                    </a:cubicBezTo>
                    <a:cubicBezTo>
                      <a:pt x="0" y="118"/>
                      <a:pt x="0" y="218"/>
                      <a:pt x="34" y="251"/>
                    </a:cubicBezTo>
                    <a:cubicBezTo>
                      <a:pt x="767" y="951"/>
                      <a:pt x="1735" y="1385"/>
                      <a:pt x="2735" y="1485"/>
                    </a:cubicBezTo>
                    <a:cubicBezTo>
                      <a:pt x="2836" y="1485"/>
                      <a:pt x="2902" y="1418"/>
                      <a:pt x="2902" y="1352"/>
                    </a:cubicBezTo>
                    <a:cubicBezTo>
                      <a:pt x="2902" y="1252"/>
                      <a:pt x="2836" y="1185"/>
                      <a:pt x="2769" y="1185"/>
                    </a:cubicBezTo>
                    <a:cubicBezTo>
                      <a:pt x="1835" y="1085"/>
                      <a:pt x="934" y="685"/>
                      <a:pt x="267" y="51"/>
                    </a:cubicBezTo>
                    <a:cubicBezTo>
                      <a:pt x="234" y="17"/>
                      <a:pt x="192" y="1"/>
                      <a:pt x="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60">
                <a:extLst>
                  <a:ext uri="{FF2B5EF4-FFF2-40B4-BE49-F238E27FC236}">
                    <a16:creationId xmlns:a16="http://schemas.microsoft.com/office/drawing/2014/main" id="{C7CF3B2E-0BB0-6440-1A98-3E65113E4B43}"/>
                  </a:ext>
                </a:extLst>
              </p:cNvPr>
              <p:cNvSpPr/>
              <p:nvPr/>
            </p:nvSpPr>
            <p:spPr>
              <a:xfrm>
                <a:off x="2767975" y="3869800"/>
                <a:ext cx="80925" cy="49300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972" extrusionOk="0">
                    <a:moveTo>
                      <a:pt x="182" y="1"/>
                    </a:moveTo>
                    <a:cubicBezTo>
                      <a:pt x="134" y="1"/>
                      <a:pt x="88" y="29"/>
                      <a:pt x="67" y="70"/>
                    </a:cubicBezTo>
                    <a:cubicBezTo>
                      <a:pt x="1" y="137"/>
                      <a:pt x="34" y="237"/>
                      <a:pt x="101" y="271"/>
                    </a:cubicBezTo>
                    <a:cubicBezTo>
                      <a:pt x="1001" y="938"/>
                      <a:pt x="1969" y="1505"/>
                      <a:pt x="3003" y="1972"/>
                    </a:cubicBezTo>
                    <a:lnTo>
                      <a:pt x="3070" y="1972"/>
                    </a:lnTo>
                    <a:cubicBezTo>
                      <a:pt x="3103" y="1972"/>
                      <a:pt x="3170" y="1938"/>
                      <a:pt x="3203" y="1872"/>
                    </a:cubicBezTo>
                    <a:cubicBezTo>
                      <a:pt x="3236" y="1805"/>
                      <a:pt x="3203" y="1705"/>
                      <a:pt x="3103" y="1672"/>
                    </a:cubicBezTo>
                    <a:cubicBezTo>
                      <a:pt x="2102" y="1238"/>
                      <a:pt x="1168" y="704"/>
                      <a:pt x="268" y="37"/>
                    </a:cubicBezTo>
                    <a:cubicBezTo>
                      <a:pt x="242" y="12"/>
                      <a:pt x="212" y="1"/>
                      <a:pt x="18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60">
                <a:extLst>
                  <a:ext uri="{FF2B5EF4-FFF2-40B4-BE49-F238E27FC236}">
                    <a16:creationId xmlns:a16="http://schemas.microsoft.com/office/drawing/2014/main" id="{0159C324-D98E-F823-1AD3-52267CC11D64}"/>
                  </a:ext>
                </a:extLst>
              </p:cNvPr>
              <p:cNvSpPr/>
              <p:nvPr/>
            </p:nvSpPr>
            <p:spPr>
              <a:xfrm>
                <a:off x="2765475" y="3904350"/>
                <a:ext cx="64250" cy="34775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1391" extrusionOk="0">
                    <a:moveTo>
                      <a:pt x="175" y="1"/>
                    </a:moveTo>
                    <a:cubicBezTo>
                      <a:pt x="129" y="1"/>
                      <a:pt x="87" y="17"/>
                      <a:pt x="67" y="56"/>
                    </a:cubicBezTo>
                    <a:cubicBezTo>
                      <a:pt x="1" y="89"/>
                      <a:pt x="1" y="189"/>
                      <a:pt x="67" y="256"/>
                    </a:cubicBezTo>
                    <a:cubicBezTo>
                      <a:pt x="701" y="857"/>
                      <a:pt x="1535" y="1257"/>
                      <a:pt x="2369" y="1390"/>
                    </a:cubicBezTo>
                    <a:lnTo>
                      <a:pt x="2402" y="1390"/>
                    </a:lnTo>
                    <a:cubicBezTo>
                      <a:pt x="2469" y="1390"/>
                      <a:pt x="2536" y="1324"/>
                      <a:pt x="2569" y="1257"/>
                    </a:cubicBezTo>
                    <a:cubicBezTo>
                      <a:pt x="2569" y="1157"/>
                      <a:pt x="2502" y="1090"/>
                      <a:pt x="2436" y="1057"/>
                    </a:cubicBezTo>
                    <a:cubicBezTo>
                      <a:pt x="1635" y="957"/>
                      <a:pt x="868" y="590"/>
                      <a:pt x="268" y="23"/>
                    </a:cubicBezTo>
                    <a:cubicBezTo>
                      <a:pt x="240" y="9"/>
                      <a:pt x="207" y="1"/>
                      <a:pt x="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4" name="Google Shape;2834;p60">
              <a:extLst>
                <a:ext uri="{FF2B5EF4-FFF2-40B4-BE49-F238E27FC236}">
                  <a16:creationId xmlns:a16="http://schemas.microsoft.com/office/drawing/2014/main" id="{CDA12520-2812-DC5B-C1D3-7156C85C4892}"/>
                </a:ext>
              </a:extLst>
            </p:cNvPr>
            <p:cNvGrpSpPr/>
            <p:nvPr/>
          </p:nvGrpSpPr>
          <p:grpSpPr>
            <a:xfrm>
              <a:off x="8120570" y="3867720"/>
              <a:ext cx="186507" cy="314399"/>
              <a:chOff x="1421025" y="1637275"/>
              <a:chExt cx="270300" cy="455650"/>
            </a:xfrm>
          </p:grpSpPr>
          <p:cxnSp>
            <p:nvCxnSpPr>
              <p:cNvPr id="2835" name="Google Shape;2835;p60">
                <a:extLst>
                  <a:ext uri="{FF2B5EF4-FFF2-40B4-BE49-F238E27FC236}">
                    <a16:creationId xmlns:a16="http://schemas.microsoft.com/office/drawing/2014/main" id="{95CC0CDF-7946-2895-FCBC-FCB3C4960A7C}"/>
                  </a:ext>
                </a:extLst>
              </p:cNvPr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6" name="Google Shape;2836;p60">
                <a:extLst>
                  <a:ext uri="{FF2B5EF4-FFF2-40B4-BE49-F238E27FC236}">
                    <a16:creationId xmlns:a16="http://schemas.microsoft.com/office/drawing/2014/main" id="{91DF5054-A838-D815-D224-6EB0D9F6F9F4}"/>
                  </a:ext>
                </a:extLst>
              </p:cNvPr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7" name="Google Shape;2837;p60">
                <a:extLst>
                  <a:ext uri="{FF2B5EF4-FFF2-40B4-BE49-F238E27FC236}">
                    <a16:creationId xmlns:a16="http://schemas.microsoft.com/office/drawing/2014/main" id="{85E4F9BC-28B2-7BB2-3AC8-AC0A720F7531}"/>
                  </a:ext>
                </a:extLst>
              </p:cNvPr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38" name="Google Shape;2838;p60">
                <a:extLst>
                  <a:ext uri="{FF2B5EF4-FFF2-40B4-BE49-F238E27FC236}">
                    <a16:creationId xmlns:a16="http://schemas.microsoft.com/office/drawing/2014/main" id="{B603669B-5AB2-B3E6-C2F4-DF9B040F722A}"/>
                  </a:ext>
                </a:extLst>
              </p:cNvPr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2839" name="Google Shape;2839;p60">
              <a:extLst>
                <a:ext uri="{FF2B5EF4-FFF2-40B4-BE49-F238E27FC236}">
                  <a16:creationId xmlns:a16="http://schemas.microsoft.com/office/drawing/2014/main" id="{ED0B180D-7EE5-4F73-3F24-5F0E3CB8DCBC}"/>
                </a:ext>
              </a:extLst>
            </p:cNvPr>
            <p:cNvSpPr/>
            <p:nvPr/>
          </p:nvSpPr>
          <p:spPr>
            <a:xfrm rot="10800000" flipH="1">
              <a:off x="6085000" y="1493295"/>
              <a:ext cx="264000" cy="2283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4" name="Google Shape;2746;p60">
            <a:extLst>
              <a:ext uri="{FF2B5EF4-FFF2-40B4-BE49-F238E27FC236}">
                <a16:creationId xmlns:a16="http://schemas.microsoft.com/office/drawing/2014/main" id="{C5AF60BC-69D3-EC11-CC39-ECF63002ED5B}"/>
              </a:ext>
            </a:extLst>
          </p:cNvPr>
          <p:cNvGrpSpPr/>
          <p:nvPr/>
        </p:nvGrpSpPr>
        <p:grpSpPr>
          <a:xfrm>
            <a:off x="1001664" y="1915156"/>
            <a:ext cx="356196" cy="265631"/>
            <a:chOff x="5216456" y="3725484"/>
            <a:chExt cx="356196" cy="265631"/>
          </a:xfrm>
        </p:grpSpPr>
        <p:sp>
          <p:nvSpPr>
            <p:cNvPr id="5" name="Google Shape;2747;p60">
              <a:extLst>
                <a:ext uri="{FF2B5EF4-FFF2-40B4-BE49-F238E27FC236}">
                  <a16:creationId xmlns:a16="http://schemas.microsoft.com/office/drawing/2014/main" id="{FCF443EE-17A0-723A-4D17-92CC924A7A94}"/>
                </a:ext>
              </a:extLst>
            </p:cNvPr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48;p60">
              <a:extLst>
                <a:ext uri="{FF2B5EF4-FFF2-40B4-BE49-F238E27FC236}">
                  <a16:creationId xmlns:a16="http://schemas.microsoft.com/office/drawing/2014/main" id="{0FC78C9F-DA74-E726-694F-B6CE29C7630D}"/>
                </a:ext>
              </a:extLst>
            </p:cNvPr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F9782F8-4FB1-B11E-EDDA-2DCDFF23E5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86117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59589CB9-E822-08EE-060D-BACD98A8A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345965"/>
            <a:ext cx="7717500" cy="738900"/>
          </a:xfrm>
        </p:spPr>
        <p:txBody>
          <a:bodyPr/>
          <a:lstStyle/>
          <a:p>
            <a:r>
              <a:rPr lang="pt-PT" err="1"/>
              <a:t>Bibliography</a:t>
            </a:r>
            <a:endParaRPr lang="pt-P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F9E662-6B41-13B6-4ADC-71CDA7C68BA5}"/>
              </a:ext>
            </a:extLst>
          </p:cNvPr>
          <p:cNvSpPr txBox="1"/>
          <p:nvPr/>
        </p:nvSpPr>
        <p:spPr>
          <a:xfrm>
            <a:off x="713250" y="1156349"/>
            <a:ext cx="7717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tx1"/>
                </a:solidFill>
              </a:rPr>
              <a:t>[1] - </a:t>
            </a:r>
            <a:r>
              <a:rPr lang="pt-PT" err="1">
                <a:solidFill>
                  <a:schemeClr val="tx1"/>
                </a:solidFill>
              </a:rPr>
              <a:t>https</a:t>
            </a:r>
            <a:r>
              <a:rPr lang="pt-PT">
                <a:solidFill>
                  <a:schemeClr val="tx1"/>
                </a:solidFill>
              </a:rPr>
              <a:t>://</a:t>
            </a:r>
            <a:r>
              <a:rPr lang="pt-PT" err="1">
                <a:solidFill>
                  <a:schemeClr val="tx1"/>
                </a:solidFill>
              </a:rPr>
              <a:t>waykenrm.com</a:t>
            </a:r>
            <a:r>
              <a:rPr lang="pt-PT">
                <a:solidFill>
                  <a:schemeClr val="tx1"/>
                </a:solidFill>
              </a:rPr>
              <a:t>/blogs/</a:t>
            </a:r>
            <a:r>
              <a:rPr lang="pt-PT" err="1">
                <a:solidFill>
                  <a:schemeClr val="tx1"/>
                </a:solidFill>
              </a:rPr>
              <a:t>types</a:t>
            </a:r>
            <a:r>
              <a:rPr lang="pt-PT">
                <a:solidFill>
                  <a:schemeClr val="tx1"/>
                </a:solidFill>
              </a:rPr>
              <a:t>-</a:t>
            </a:r>
            <a:r>
              <a:rPr lang="pt-PT" err="1">
                <a:solidFill>
                  <a:schemeClr val="tx1"/>
                </a:solidFill>
              </a:rPr>
              <a:t>of</a:t>
            </a:r>
            <a:r>
              <a:rPr lang="pt-PT">
                <a:solidFill>
                  <a:schemeClr val="tx1"/>
                </a:solidFill>
              </a:rPr>
              <a:t>-</a:t>
            </a:r>
            <a:r>
              <a:rPr lang="pt-PT" err="1">
                <a:solidFill>
                  <a:schemeClr val="tx1"/>
                </a:solidFill>
              </a:rPr>
              <a:t>rivets</a:t>
            </a:r>
            <a:r>
              <a:rPr lang="pt-PT">
                <a:solidFill>
                  <a:schemeClr val="tx1"/>
                </a:solidFill>
              </a:rPr>
              <a:t>-</a:t>
            </a:r>
            <a:r>
              <a:rPr lang="pt-PT" err="1">
                <a:solidFill>
                  <a:schemeClr val="tx1"/>
                </a:solidFill>
              </a:rPr>
              <a:t>and</a:t>
            </a:r>
            <a:r>
              <a:rPr lang="pt-PT">
                <a:solidFill>
                  <a:schemeClr val="tx1"/>
                </a:solidFill>
              </a:rPr>
              <a:t>-</a:t>
            </a:r>
            <a:r>
              <a:rPr lang="pt-PT" err="1">
                <a:solidFill>
                  <a:schemeClr val="tx1"/>
                </a:solidFill>
              </a:rPr>
              <a:t>their</a:t>
            </a:r>
            <a:r>
              <a:rPr lang="pt-PT">
                <a:solidFill>
                  <a:schemeClr val="tx1"/>
                </a:solidFill>
              </a:rPr>
              <a:t>-uses/</a:t>
            </a:r>
          </a:p>
          <a:p>
            <a:r>
              <a:rPr lang="pt-PT">
                <a:solidFill>
                  <a:schemeClr val="tx1"/>
                </a:solidFill>
              </a:rPr>
              <a:t>[2] - </a:t>
            </a:r>
            <a:r>
              <a:rPr lang="pt-PT">
                <a:solidFill>
                  <a:schemeClr val="tx1"/>
                </a:solidFill>
                <a:hlinkClick r:id="rId3"/>
              </a:rPr>
              <a:t>https://rivetwise.co.uk/rivets-role-in-aerospace-engineering/</a:t>
            </a:r>
            <a:endParaRPr lang="pt-PT">
              <a:solidFill>
                <a:schemeClr val="tx1"/>
              </a:solidFill>
            </a:endParaRPr>
          </a:p>
          <a:p>
            <a:r>
              <a:rPr lang="pt-PT">
                <a:solidFill>
                  <a:schemeClr val="tx1"/>
                </a:solidFill>
              </a:rPr>
              <a:t>[3]- </a:t>
            </a:r>
            <a:r>
              <a:rPr lang="en-US">
                <a:solidFill>
                  <a:schemeClr val="tx1"/>
                </a:solidFill>
              </a:rPr>
              <a:t>J. Wu, C. Chen, Y. Ouyang, D. Qin, and H. Li, “Recent development of the novel riveting processes,” The International Journal of Advanced Manufacturing Technology 2021 117:1, vol. 117, no. 1, pp. 19–47, Jul. 2021, </a:t>
            </a:r>
            <a:r>
              <a:rPr lang="en-US" err="1">
                <a:solidFill>
                  <a:schemeClr val="tx1"/>
                </a:solidFill>
              </a:rPr>
              <a:t>doi</a:t>
            </a:r>
            <a:r>
              <a:rPr lang="en-US">
                <a:solidFill>
                  <a:schemeClr val="tx1"/>
                </a:solidFill>
              </a:rPr>
              <a:t>: 10.1007/S00170-021-07689-W.</a:t>
            </a:r>
          </a:p>
          <a:p>
            <a:r>
              <a:rPr lang="en-US">
                <a:solidFill>
                  <a:schemeClr val="tx1"/>
                </a:solidFill>
              </a:rPr>
              <a:t>[4]-“Airframe-</a:t>
            </a:r>
            <a:r>
              <a:rPr lang="en-US" err="1">
                <a:solidFill>
                  <a:schemeClr val="tx1"/>
                </a:solidFill>
              </a:rPr>
              <a:t>Stuctural</a:t>
            </a:r>
            <a:r>
              <a:rPr lang="en-US">
                <a:solidFill>
                  <a:schemeClr val="tx1"/>
                </a:solidFill>
              </a:rPr>
              <a:t>-Design”.</a:t>
            </a:r>
          </a:p>
          <a:p>
            <a:r>
              <a:rPr lang="en-US">
                <a:solidFill>
                  <a:schemeClr val="tx1"/>
                </a:solidFill>
              </a:rPr>
              <a:t>[5]- “6.2 Kirsch solution for stresses around a cylindrical cavity.” Accessed: Oct. 29, 2024. [Online]. Available: </a:t>
            </a:r>
            <a:r>
              <a:rPr lang="en-US">
                <a:solidFill>
                  <a:schemeClr val="tx1"/>
                </a:solidFill>
                <a:hlinkClick r:id="rId4"/>
              </a:rPr>
              <a:t>https://dnicolasespinoza.github.io/node45.html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[6]- W. D. . Pilkey and R. Earl. Peterson, Peterson’s stress concentration factors. Wiley, 1997.</a:t>
            </a:r>
          </a:p>
          <a:p>
            <a:r>
              <a:rPr lang="en-US">
                <a:solidFill>
                  <a:schemeClr val="tx1"/>
                </a:solidFill>
              </a:rPr>
              <a:t>[7]- T. Megson, “Aircraft Structures for Engineering Students,” 2017, </a:t>
            </a:r>
            <a:r>
              <a:rPr lang="en-US" err="1">
                <a:solidFill>
                  <a:schemeClr val="tx1"/>
                </a:solidFill>
              </a:rPr>
              <a:t>doi</a:t>
            </a:r>
            <a:r>
              <a:rPr lang="en-US">
                <a:solidFill>
                  <a:schemeClr val="tx1"/>
                </a:solidFill>
              </a:rPr>
              <a:t>: 10.1016/B978-0-12-822868-5.09989-7.</a:t>
            </a:r>
          </a:p>
          <a:p>
            <a:r>
              <a:rPr lang="pt-PT">
                <a:solidFill>
                  <a:schemeClr val="tx1"/>
                </a:solidFill>
                <a:effectLst/>
                <a:latin typeface="Helvetica" pitchFamily="2" charset="0"/>
              </a:rPr>
              <a:t>[8] doi</a:t>
            </a:r>
            <a:r>
              <a:rPr lang="pt-PT">
                <a:solidFill>
                  <a:schemeClr val="tx1"/>
                </a:solidFill>
                <a:latin typeface="Helvetica" pitchFamily="2" charset="0"/>
              </a:rPr>
              <a:t>: </a:t>
            </a:r>
            <a:r>
              <a:rPr lang="pt-PT">
                <a:solidFill>
                  <a:schemeClr val="tx1"/>
                </a:solidFill>
                <a:effectLst/>
                <a:latin typeface="Helvetica" pitchFamily="2" charset="0"/>
              </a:rPr>
              <a:t>10.1007/978-3-540-88445-3_7</a:t>
            </a:r>
            <a:endParaRPr lang="en-US">
              <a:solidFill>
                <a:schemeClr val="tx1"/>
              </a:solidFill>
            </a:endParaRPr>
          </a:p>
          <a:p>
            <a:r>
              <a:rPr lang="en-US">
                <a:solidFill>
                  <a:schemeClr val="tx1"/>
                </a:solidFill>
              </a:rPr>
              <a:t>[9] </a:t>
            </a:r>
            <a:r>
              <a:rPr lang="en-US" err="1">
                <a:solidFill>
                  <a:schemeClr val="tx1"/>
                </a:solidFill>
              </a:rPr>
              <a:t>doi</a:t>
            </a:r>
            <a:r>
              <a:rPr lang="en-US">
                <a:solidFill>
                  <a:schemeClr val="tx1"/>
                </a:solidFill>
              </a:rPr>
              <a:t>: 10.1007/978-90-481-2746-7_52</a:t>
            </a:r>
          </a:p>
          <a:p>
            <a:r>
              <a:rPr lang="en-US">
                <a:solidFill>
                  <a:schemeClr val="tx1"/>
                </a:solidFill>
              </a:rPr>
              <a:t>[10]</a:t>
            </a:r>
            <a:r>
              <a:rPr lang="pt-PT">
                <a:latin typeface="ElsevierSans"/>
              </a:rPr>
              <a:t> </a:t>
            </a:r>
            <a:r>
              <a:rPr lang="pt-PT">
                <a:solidFill>
                  <a:schemeClr val="tx1"/>
                </a:solidFill>
                <a:latin typeface="ElsevierSans"/>
              </a:rPr>
              <a:t>doi: 10.1016/j.tws.2022.110041</a:t>
            </a:r>
            <a:endParaRPr lang="pt-PT">
              <a:latin typeface="ElsevierSans"/>
            </a:endParaRPr>
          </a:p>
          <a:p>
            <a:r>
              <a:rPr lang="pt-PT" b="0" i="0" u="none" strike="noStrike">
                <a:solidFill>
                  <a:schemeClr val="tx1"/>
                </a:solidFill>
                <a:effectLst/>
                <a:latin typeface="ElsevierSans"/>
              </a:rPr>
              <a:t>[11] doi: 10.1016/j.jcsr.2021.106558</a:t>
            </a:r>
          </a:p>
          <a:p>
            <a:endParaRPr lang="pt-PT" b="0" i="0" u="none" strike="noStrike">
              <a:solidFill>
                <a:schemeClr val="tx1"/>
              </a:solidFill>
              <a:effectLst/>
              <a:latin typeface="ElsevierSans"/>
            </a:endParaRPr>
          </a:p>
          <a:p>
            <a:endParaRPr lang="pt-PT"/>
          </a:p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Marcador de Posição do Número do Diapositivo 15">
            <a:extLst>
              <a:ext uri="{FF2B5EF4-FFF2-40B4-BE49-F238E27FC236}">
                <a16:creationId xmlns:a16="http://schemas.microsoft.com/office/drawing/2014/main" id="{07B16873-18B9-3E77-EB40-C0B9CF87A9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19</a:t>
            </a:fld>
            <a:endParaRPr lang="pt-P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918A4-7AD8-CDEE-95F8-1923DEC26C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50" y="57053"/>
            <a:ext cx="7717500" cy="738900"/>
          </a:xfrm>
        </p:spPr>
        <p:txBody>
          <a:bodyPr/>
          <a:lstStyle/>
          <a:p>
            <a:r>
              <a:rPr lang="pt-PT" err="1"/>
              <a:t>Aplications</a:t>
            </a:r>
            <a:r>
              <a:rPr lang="pt-PT"/>
              <a:t>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rivet</a:t>
            </a:r>
            <a:r>
              <a:rPr lang="pt-PT"/>
              <a:t> </a:t>
            </a:r>
            <a:r>
              <a:rPr lang="pt-PT" err="1"/>
              <a:t>junctions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82749-205B-CBC1-2021-3EA08DE9D9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0050" y="3533969"/>
            <a:ext cx="3341400" cy="931880"/>
          </a:xfrm>
        </p:spPr>
        <p:txBody>
          <a:bodyPr/>
          <a:lstStyle/>
          <a:p>
            <a:r>
              <a:rPr lang="en-US"/>
              <a:t>Automotive industry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F545FE9-4024-6608-3260-DF07E6E923C7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6112736" y="4532735"/>
            <a:ext cx="572544" cy="509164"/>
          </a:xfrm>
        </p:spPr>
        <p:txBody>
          <a:bodyPr/>
          <a:lstStyle/>
          <a:p>
            <a:r>
              <a:rPr lang="en-US"/>
              <a:t>[1]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ABAC57-15B5-5733-9FC1-3EBA9EFD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807" y="921586"/>
            <a:ext cx="2640322" cy="17614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015BDD-DFD8-F379-D1CD-EEA328789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211" y="2808692"/>
            <a:ext cx="2525729" cy="1894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6D3895-CF6F-B61B-9E5B-28A18A9F0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64" y="1264645"/>
            <a:ext cx="3754885" cy="2153327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D2050631-DB5A-0C41-75E8-BCAEB5670B86}"/>
              </a:ext>
            </a:extLst>
          </p:cNvPr>
          <p:cNvSpPr txBox="1">
            <a:spLocks/>
          </p:cNvSpPr>
          <p:nvPr/>
        </p:nvSpPr>
        <p:spPr>
          <a:xfrm>
            <a:off x="3150812" y="977308"/>
            <a:ext cx="1336898" cy="630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pt-PT" err="1"/>
              <a:t>Furniture</a:t>
            </a:r>
            <a:endParaRPr lang="en-US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C9B7CB1-55A2-DF44-7115-BFE593281DDF}"/>
              </a:ext>
            </a:extLst>
          </p:cNvPr>
          <p:cNvSpPr txBox="1">
            <a:spLocks/>
          </p:cNvSpPr>
          <p:nvPr/>
        </p:nvSpPr>
        <p:spPr>
          <a:xfrm>
            <a:off x="91390" y="3755840"/>
            <a:ext cx="1553138" cy="2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r>
              <a:rPr lang="en-US"/>
              <a:t>Civil</a:t>
            </a:r>
          </a:p>
          <a:p>
            <a:r>
              <a:rPr lang="en-US"/>
              <a:t>Construction</a:t>
            </a:r>
          </a:p>
        </p:txBody>
      </p:sp>
      <p:cxnSp>
        <p:nvCxnSpPr>
          <p:cNvPr id="17" name="Conexão em Ângulos Retos 16">
            <a:extLst>
              <a:ext uri="{FF2B5EF4-FFF2-40B4-BE49-F238E27FC236}">
                <a16:creationId xmlns:a16="http://schemas.microsoft.com/office/drawing/2014/main" id="{99A7E138-5F74-F0D1-0F83-18F5B44A38D7}"/>
              </a:ext>
            </a:extLst>
          </p:cNvPr>
          <p:cNvCxnSpPr/>
          <p:nvPr/>
        </p:nvCxnSpPr>
        <p:spPr>
          <a:xfrm rot="16200000" flipH="1">
            <a:off x="1899806" y="2254078"/>
            <a:ext cx="3781403" cy="1116418"/>
          </a:xfrm>
          <a:prstGeom prst="bentConnector3">
            <a:avLst>
              <a:gd name="adj1" fmla="val 4745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xão em Ângulos Retos 21">
            <a:extLst>
              <a:ext uri="{FF2B5EF4-FFF2-40B4-BE49-F238E27FC236}">
                <a16:creationId xmlns:a16="http://schemas.microsoft.com/office/drawing/2014/main" id="{CFB8330C-2B8E-F28A-2BF6-2B79D8C04A38}"/>
              </a:ext>
            </a:extLst>
          </p:cNvPr>
          <p:cNvCxnSpPr/>
          <p:nvPr/>
        </p:nvCxnSpPr>
        <p:spPr>
          <a:xfrm rot="16200000" flipH="1">
            <a:off x="-947426" y="2157769"/>
            <a:ext cx="3781404" cy="1309036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5D538C1B-EC55-FA6F-DAEF-E5BE17424F93}"/>
              </a:ext>
            </a:extLst>
          </p:cNvPr>
          <p:cNvCxnSpPr>
            <a:cxnSpLocks/>
          </p:cNvCxnSpPr>
          <p:nvPr/>
        </p:nvCxnSpPr>
        <p:spPr>
          <a:xfrm flipH="1">
            <a:off x="4928135" y="3547196"/>
            <a:ext cx="387461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xão Reta 25">
            <a:extLst>
              <a:ext uri="{FF2B5EF4-FFF2-40B4-BE49-F238E27FC236}">
                <a16:creationId xmlns:a16="http://schemas.microsoft.com/office/drawing/2014/main" id="{368A4FD7-D5B3-126F-E407-3AF105404179}"/>
              </a:ext>
            </a:extLst>
          </p:cNvPr>
          <p:cNvCxnSpPr/>
          <p:nvPr/>
        </p:nvCxnSpPr>
        <p:spPr>
          <a:xfrm>
            <a:off x="4928135" y="1264645"/>
            <a:ext cx="0" cy="228255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569B9661-22AA-6AEF-0722-0900ABD598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17764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3446;p73">
            <a:extLst>
              <a:ext uri="{FF2B5EF4-FFF2-40B4-BE49-F238E27FC236}">
                <a16:creationId xmlns:a16="http://schemas.microsoft.com/office/drawing/2014/main" id="{38FB7E12-C9DB-4CF9-4B91-73805DF3B4A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89200" y="1461790"/>
            <a:ext cx="4365600" cy="95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0" name="Google Shape;3447;p73">
            <a:extLst>
              <a:ext uri="{FF2B5EF4-FFF2-40B4-BE49-F238E27FC236}">
                <a16:creationId xmlns:a16="http://schemas.microsoft.com/office/drawing/2014/main" id="{91C76CAA-563C-B516-E3A6-0C1E6AD88A3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391524" y="2416090"/>
            <a:ext cx="4365600" cy="11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rbitron"/>
                <a:ea typeface="Orbitron"/>
                <a:cs typeface="Orbitron"/>
                <a:sym typeface="Orbitron"/>
              </a:rPr>
              <a:t>Does anyone have any questions?</a:t>
            </a:r>
            <a:endParaRPr>
              <a:latin typeface="Orbitron"/>
              <a:ea typeface="Orbitron"/>
              <a:cs typeface="Orbitron"/>
              <a:sym typeface="Orbitron"/>
            </a:endParaRPr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AE0E181B-2DFC-39A7-BE6D-E700AD53E2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97499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DC93-D026-6B3D-04F3-F71604439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Applications </a:t>
            </a:r>
            <a:r>
              <a:rPr lang="pt-PT" err="1"/>
              <a:t>of</a:t>
            </a:r>
            <a:r>
              <a:rPr lang="pt-PT"/>
              <a:t> </a:t>
            </a:r>
            <a:r>
              <a:rPr lang="pt-PT" err="1"/>
              <a:t>rivet</a:t>
            </a:r>
            <a:r>
              <a:rPr lang="pt-PT"/>
              <a:t> </a:t>
            </a:r>
            <a:r>
              <a:rPr lang="pt-PT" err="1"/>
              <a:t>junctions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7515A4-C0F4-BFD1-52F7-7B2A518E47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12729" y="4482858"/>
            <a:ext cx="577991" cy="373622"/>
          </a:xfrm>
        </p:spPr>
        <p:txBody>
          <a:bodyPr/>
          <a:lstStyle/>
          <a:p>
            <a:r>
              <a:rPr lang="pt-PT"/>
              <a:t>[2]</a:t>
            </a:r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D011C91C-4350-F7C4-2A59-C8CAF2FC8E40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2BC10-AE30-E916-3284-7E3A1402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227" y="1183925"/>
            <a:ext cx="4741545" cy="3237873"/>
          </a:xfrm>
          <a:prstGeom prst="rect">
            <a:avLst/>
          </a:prstGeom>
        </p:spPr>
      </p:pic>
      <p:grpSp>
        <p:nvGrpSpPr>
          <p:cNvPr id="6" name="Google Shape;3802;p74">
            <a:extLst>
              <a:ext uri="{FF2B5EF4-FFF2-40B4-BE49-F238E27FC236}">
                <a16:creationId xmlns:a16="http://schemas.microsoft.com/office/drawing/2014/main" id="{B6584385-1BA5-1D7A-0ACA-B491C4B0FD4A}"/>
              </a:ext>
            </a:extLst>
          </p:cNvPr>
          <p:cNvGrpSpPr/>
          <p:nvPr/>
        </p:nvGrpSpPr>
        <p:grpSpPr>
          <a:xfrm rot="16200000">
            <a:off x="7309976" y="2105732"/>
            <a:ext cx="1653145" cy="1384283"/>
            <a:chOff x="-3506225" y="3872575"/>
            <a:chExt cx="1517775" cy="1270925"/>
          </a:xfrm>
        </p:grpSpPr>
        <p:sp>
          <p:nvSpPr>
            <p:cNvPr id="7" name="Google Shape;3803;p74">
              <a:extLst>
                <a:ext uri="{FF2B5EF4-FFF2-40B4-BE49-F238E27FC236}">
                  <a16:creationId xmlns:a16="http://schemas.microsoft.com/office/drawing/2014/main" id="{10A068D1-FBC0-9ED4-3652-67CCF97644A2}"/>
                </a:ext>
              </a:extLst>
            </p:cNvPr>
            <p:cNvSpPr/>
            <p:nvPr/>
          </p:nvSpPr>
          <p:spPr>
            <a:xfrm>
              <a:off x="-3484525" y="4248675"/>
              <a:ext cx="47550" cy="45900"/>
            </a:xfrm>
            <a:custGeom>
              <a:avLst/>
              <a:gdLst/>
              <a:ahLst/>
              <a:cxnLst/>
              <a:rect l="l" t="t" r="r" b="b"/>
              <a:pathLst>
                <a:path w="1902" h="1836" extrusionOk="0">
                  <a:moveTo>
                    <a:pt x="1835" y="1"/>
                  </a:moveTo>
                  <a:cubicBezTo>
                    <a:pt x="1001" y="267"/>
                    <a:pt x="334" y="935"/>
                    <a:pt x="0" y="1735"/>
                  </a:cubicBezTo>
                  <a:lnTo>
                    <a:pt x="300" y="1835"/>
                  </a:lnTo>
                  <a:cubicBezTo>
                    <a:pt x="567" y="1135"/>
                    <a:pt x="1168" y="534"/>
                    <a:pt x="1902" y="267"/>
                  </a:cubicBezTo>
                  <a:lnTo>
                    <a:pt x="18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804;p74">
              <a:extLst>
                <a:ext uri="{FF2B5EF4-FFF2-40B4-BE49-F238E27FC236}">
                  <a16:creationId xmlns:a16="http://schemas.microsoft.com/office/drawing/2014/main" id="{BD3EE3A3-E90D-FDDE-8158-1CC5958D364E}"/>
                </a:ext>
              </a:extLst>
            </p:cNvPr>
            <p:cNvSpPr/>
            <p:nvPr/>
          </p:nvSpPr>
          <p:spPr>
            <a:xfrm>
              <a:off x="-2849075" y="3980975"/>
              <a:ext cx="200175" cy="28400"/>
            </a:xfrm>
            <a:custGeom>
              <a:avLst/>
              <a:gdLst/>
              <a:ahLst/>
              <a:cxnLst/>
              <a:rect l="l" t="t" r="r" b="b"/>
              <a:pathLst>
                <a:path w="8007" h="1136" extrusionOk="0">
                  <a:moveTo>
                    <a:pt x="167" y="1"/>
                  </a:moveTo>
                  <a:lnTo>
                    <a:pt x="0" y="234"/>
                  </a:lnTo>
                  <a:cubicBezTo>
                    <a:pt x="67" y="301"/>
                    <a:pt x="1435" y="1135"/>
                    <a:pt x="4170" y="1135"/>
                  </a:cubicBezTo>
                  <a:cubicBezTo>
                    <a:pt x="6905" y="1135"/>
                    <a:pt x="7973" y="268"/>
                    <a:pt x="8006" y="234"/>
                  </a:cubicBezTo>
                  <a:lnTo>
                    <a:pt x="7806" y="1"/>
                  </a:lnTo>
                  <a:cubicBezTo>
                    <a:pt x="7806" y="34"/>
                    <a:pt x="6805" y="835"/>
                    <a:pt x="4170" y="835"/>
                  </a:cubicBezTo>
                  <a:cubicBezTo>
                    <a:pt x="1535" y="835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05;p74">
              <a:extLst>
                <a:ext uri="{FF2B5EF4-FFF2-40B4-BE49-F238E27FC236}">
                  <a16:creationId xmlns:a16="http://schemas.microsoft.com/office/drawing/2014/main" id="{F658E598-0587-680C-8500-D22ED10AC721}"/>
                </a:ext>
              </a:extLst>
            </p:cNvPr>
            <p:cNvSpPr/>
            <p:nvPr/>
          </p:nvSpPr>
          <p:spPr>
            <a:xfrm>
              <a:off x="-3059225" y="4941675"/>
              <a:ext cx="279375" cy="171800"/>
            </a:xfrm>
            <a:custGeom>
              <a:avLst/>
              <a:gdLst/>
              <a:ahLst/>
              <a:cxnLst/>
              <a:rect l="l" t="t" r="r" b="b"/>
              <a:pathLst>
                <a:path w="11175" h="6872" extrusionOk="0">
                  <a:moveTo>
                    <a:pt x="9741" y="0"/>
                  </a:moveTo>
                  <a:cubicBezTo>
                    <a:pt x="9440" y="34"/>
                    <a:pt x="2802" y="801"/>
                    <a:pt x="567" y="2969"/>
                  </a:cubicBezTo>
                  <a:cubicBezTo>
                    <a:pt x="134" y="3370"/>
                    <a:pt x="0" y="3937"/>
                    <a:pt x="167" y="4437"/>
                  </a:cubicBezTo>
                  <a:cubicBezTo>
                    <a:pt x="467" y="5271"/>
                    <a:pt x="1568" y="5805"/>
                    <a:pt x="3236" y="5938"/>
                  </a:cubicBezTo>
                  <a:cubicBezTo>
                    <a:pt x="6171" y="6172"/>
                    <a:pt x="11108" y="6872"/>
                    <a:pt x="11142" y="6872"/>
                  </a:cubicBezTo>
                  <a:lnTo>
                    <a:pt x="11175" y="6572"/>
                  </a:lnTo>
                  <a:cubicBezTo>
                    <a:pt x="11142" y="6572"/>
                    <a:pt x="6205" y="5905"/>
                    <a:pt x="3236" y="5671"/>
                  </a:cubicBezTo>
                  <a:cubicBezTo>
                    <a:pt x="1735" y="5538"/>
                    <a:pt x="701" y="5037"/>
                    <a:pt x="434" y="4337"/>
                  </a:cubicBezTo>
                  <a:cubicBezTo>
                    <a:pt x="301" y="3937"/>
                    <a:pt x="434" y="3503"/>
                    <a:pt x="768" y="3169"/>
                  </a:cubicBezTo>
                  <a:cubicBezTo>
                    <a:pt x="2936" y="1068"/>
                    <a:pt x="9707" y="301"/>
                    <a:pt x="9774" y="267"/>
                  </a:cubicBezTo>
                  <a:lnTo>
                    <a:pt x="9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806;p74">
              <a:extLst>
                <a:ext uri="{FF2B5EF4-FFF2-40B4-BE49-F238E27FC236}">
                  <a16:creationId xmlns:a16="http://schemas.microsoft.com/office/drawing/2014/main" id="{89255BC7-B944-ED96-AC73-A03AC01821D9}"/>
                </a:ext>
              </a:extLst>
            </p:cNvPr>
            <p:cNvSpPr/>
            <p:nvPr/>
          </p:nvSpPr>
          <p:spPr>
            <a:xfrm>
              <a:off x="-2991675" y="4967525"/>
              <a:ext cx="202675" cy="121775"/>
            </a:xfrm>
            <a:custGeom>
              <a:avLst/>
              <a:gdLst/>
              <a:ahLst/>
              <a:cxnLst/>
              <a:rect l="l" t="t" r="r" b="b"/>
              <a:pathLst>
                <a:path w="8107" h="4871" extrusionOk="0">
                  <a:moveTo>
                    <a:pt x="7105" y="1"/>
                  </a:moveTo>
                  <a:cubicBezTo>
                    <a:pt x="5971" y="167"/>
                    <a:pt x="234" y="1068"/>
                    <a:pt x="100" y="2302"/>
                  </a:cubicBezTo>
                  <a:cubicBezTo>
                    <a:pt x="0" y="3570"/>
                    <a:pt x="6705" y="4671"/>
                    <a:pt x="8073" y="4871"/>
                  </a:cubicBezTo>
                  <a:lnTo>
                    <a:pt x="8106" y="4570"/>
                  </a:lnTo>
                  <a:cubicBezTo>
                    <a:pt x="4270" y="4003"/>
                    <a:pt x="367" y="3003"/>
                    <a:pt x="401" y="2336"/>
                  </a:cubicBezTo>
                  <a:cubicBezTo>
                    <a:pt x="467" y="1568"/>
                    <a:pt x="4570" y="668"/>
                    <a:pt x="7172" y="267"/>
                  </a:cubicBezTo>
                  <a:lnTo>
                    <a:pt x="71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07;p74">
              <a:extLst>
                <a:ext uri="{FF2B5EF4-FFF2-40B4-BE49-F238E27FC236}">
                  <a16:creationId xmlns:a16="http://schemas.microsoft.com/office/drawing/2014/main" id="{52FDDABA-1291-860F-820E-095C32B3D4B6}"/>
                </a:ext>
              </a:extLst>
            </p:cNvPr>
            <p:cNvSpPr/>
            <p:nvPr/>
          </p:nvSpPr>
          <p:spPr>
            <a:xfrm>
              <a:off x="-3506225" y="4152400"/>
              <a:ext cx="651325" cy="329800"/>
            </a:xfrm>
            <a:custGeom>
              <a:avLst/>
              <a:gdLst/>
              <a:ahLst/>
              <a:cxnLst/>
              <a:rect l="l" t="t" r="r" b="b"/>
              <a:pathLst>
                <a:path w="26053" h="13192" extrusionOk="0">
                  <a:moveTo>
                    <a:pt x="24534" y="0"/>
                  </a:moveTo>
                  <a:cubicBezTo>
                    <a:pt x="22443" y="0"/>
                    <a:pt x="18664" y="81"/>
                    <a:pt x="16246" y="616"/>
                  </a:cubicBezTo>
                  <a:cubicBezTo>
                    <a:pt x="13978" y="1116"/>
                    <a:pt x="11609" y="1417"/>
                    <a:pt x="9308" y="1717"/>
                  </a:cubicBezTo>
                  <a:cubicBezTo>
                    <a:pt x="4704" y="2317"/>
                    <a:pt x="1102" y="2784"/>
                    <a:pt x="435" y="4419"/>
                  </a:cubicBezTo>
                  <a:cubicBezTo>
                    <a:pt x="1" y="5586"/>
                    <a:pt x="34" y="6654"/>
                    <a:pt x="601" y="7621"/>
                  </a:cubicBezTo>
                  <a:cubicBezTo>
                    <a:pt x="1802" y="9656"/>
                    <a:pt x="4971" y="10757"/>
                    <a:pt x="7540" y="11090"/>
                  </a:cubicBezTo>
                  <a:cubicBezTo>
                    <a:pt x="9041" y="11290"/>
                    <a:pt x="10675" y="11624"/>
                    <a:pt x="12243" y="11957"/>
                  </a:cubicBezTo>
                  <a:cubicBezTo>
                    <a:pt x="14511" y="12458"/>
                    <a:pt x="16646" y="12891"/>
                    <a:pt x="18314" y="12891"/>
                  </a:cubicBezTo>
                  <a:cubicBezTo>
                    <a:pt x="21049" y="12891"/>
                    <a:pt x="25619" y="13192"/>
                    <a:pt x="25686" y="13192"/>
                  </a:cubicBezTo>
                  <a:lnTo>
                    <a:pt x="25686" y="12891"/>
                  </a:lnTo>
                  <a:cubicBezTo>
                    <a:pt x="25653" y="12891"/>
                    <a:pt x="21049" y="12625"/>
                    <a:pt x="18281" y="12625"/>
                  </a:cubicBezTo>
                  <a:cubicBezTo>
                    <a:pt x="16679" y="12625"/>
                    <a:pt x="14545" y="12158"/>
                    <a:pt x="12310" y="11691"/>
                  </a:cubicBezTo>
                  <a:cubicBezTo>
                    <a:pt x="10709" y="11324"/>
                    <a:pt x="9074" y="10990"/>
                    <a:pt x="7573" y="10790"/>
                  </a:cubicBezTo>
                  <a:cubicBezTo>
                    <a:pt x="5171" y="10456"/>
                    <a:pt x="2002" y="9422"/>
                    <a:pt x="868" y="7488"/>
                  </a:cubicBezTo>
                  <a:cubicBezTo>
                    <a:pt x="334" y="6587"/>
                    <a:pt x="301" y="5620"/>
                    <a:pt x="735" y="4519"/>
                  </a:cubicBezTo>
                  <a:cubicBezTo>
                    <a:pt x="1302" y="3051"/>
                    <a:pt x="5038" y="2551"/>
                    <a:pt x="9341" y="2017"/>
                  </a:cubicBezTo>
                  <a:cubicBezTo>
                    <a:pt x="11643" y="1717"/>
                    <a:pt x="14044" y="1417"/>
                    <a:pt x="16313" y="916"/>
                  </a:cubicBezTo>
                  <a:cubicBezTo>
                    <a:pt x="18707" y="381"/>
                    <a:pt x="22447" y="300"/>
                    <a:pt x="24516" y="300"/>
                  </a:cubicBezTo>
                  <a:cubicBezTo>
                    <a:pt x="25415" y="300"/>
                    <a:pt x="25999" y="316"/>
                    <a:pt x="26019" y="316"/>
                  </a:cubicBezTo>
                  <a:lnTo>
                    <a:pt x="26053" y="16"/>
                  </a:lnTo>
                  <a:cubicBezTo>
                    <a:pt x="26033" y="16"/>
                    <a:pt x="25443" y="0"/>
                    <a:pt x="245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808;p74">
              <a:extLst>
                <a:ext uri="{FF2B5EF4-FFF2-40B4-BE49-F238E27FC236}">
                  <a16:creationId xmlns:a16="http://schemas.microsoft.com/office/drawing/2014/main" id="{3D99BB6C-29DC-1532-D4D4-76593DA0EF35}"/>
                </a:ext>
              </a:extLst>
            </p:cNvPr>
            <p:cNvSpPr/>
            <p:nvPr/>
          </p:nvSpPr>
          <p:spPr>
            <a:xfrm>
              <a:off x="-3281900" y="4212825"/>
              <a:ext cx="156825" cy="156800"/>
            </a:xfrm>
            <a:custGeom>
              <a:avLst/>
              <a:gdLst/>
              <a:ahLst/>
              <a:cxnLst/>
              <a:rect l="l" t="t" r="r" b="b"/>
              <a:pathLst>
                <a:path w="6273" h="6272" extrusionOk="0">
                  <a:moveTo>
                    <a:pt x="3137" y="300"/>
                  </a:moveTo>
                  <a:cubicBezTo>
                    <a:pt x="4704" y="300"/>
                    <a:pt x="5972" y="1568"/>
                    <a:pt x="5972" y="3136"/>
                  </a:cubicBezTo>
                  <a:cubicBezTo>
                    <a:pt x="5972" y="4704"/>
                    <a:pt x="4704" y="5971"/>
                    <a:pt x="3137" y="5971"/>
                  </a:cubicBezTo>
                  <a:cubicBezTo>
                    <a:pt x="1569" y="5971"/>
                    <a:pt x="301" y="4704"/>
                    <a:pt x="301" y="3136"/>
                  </a:cubicBezTo>
                  <a:cubicBezTo>
                    <a:pt x="301" y="1568"/>
                    <a:pt x="1569" y="300"/>
                    <a:pt x="3137" y="300"/>
                  </a:cubicBezTo>
                  <a:close/>
                  <a:moveTo>
                    <a:pt x="3137" y="0"/>
                  </a:moveTo>
                  <a:cubicBezTo>
                    <a:pt x="1435" y="0"/>
                    <a:pt x="1" y="1401"/>
                    <a:pt x="1" y="3136"/>
                  </a:cubicBezTo>
                  <a:cubicBezTo>
                    <a:pt x="1" y="4837"/>
                    <a:pt x="1402" y="6271"/>
                    <a:pt x="3137" y="6271"/>
                  </a:cubicBezTo>
                  <a:cubicBezTo>
                    <a:pt x="4871" y="6271"/>
                    <a:pt x="6272" y="4837"/>
                    <a:pt x="6272" y="3136"/>
                  </a:cubicBezTo>
                  <a:cubicBezTo>
                    <a:pt x="6272" y="1401"/>
                    <a:pt x="4871" y="0"/>
                    <a:pt x="3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809;p74">
              <a:extLst>
                <a:ext uri="{FF2B5EF4-FFF2-40B4-BE49-F238E27FC236}">
                  <a16:creationId xmlns:a16="http://schemas.microsoft.com/office/drawing/2014/main" id="{264AEE78-FE98-57F7-E63A-0E7E04BF41C9}"/>
                </a:ext>
              </a:extLst>
            </p:cNvPr>
            <p:cNvSpPr/>
            <p:nvPr/>
          </p:nvSpPr>
          <p:spPr>
            <a:xfrm>
              <a:off x="-3260200" y="4233675"/>
              <a:ext cx="114275" cy="114275"/>
            </a:xfrm>
            <a:custGeom>
              <a:avLst/>
              <a:gdLst/>
              <a:ahLst/>
              <a:cxnLst/>
              <a:rect l="l" t="t" r="r" b="b"/>
              <a:pathLst>
                <a:path w="4571" h="4571" extrusionOk="0">
                  <a:moveTo>
                    <a:pt x="2269" y="300"/>
                  </a:moveTo>
                  <a:cubicBezTo>
                    <a:pt x="3369" y="300"/>
                    <a:pt x="4270" y="1201"/>
                    <a:pt x="4270" y="2302"/>
                  </a:cubicBezTo>
                  <a:cubicBezTo>
                    <a:pt x="4270" y="3403"/>
                    <a:pt x="3369" y="4303"/>
                    <a:pt x="2269" y="4303"/>
                  </a:cubicBezTo>
                  <a:cubicBezTo>
                    <a:pt x="1168" y="4303"/>
                    <a:pt x="267" y="3403"/>
                    <a:pt x="267" y="2302"/>
                  </a:cubicBezTo>
                  <a:cubicBezTo>
                    <a:pt x="267" y="1201"/>
                    <a:pt x="1168" y="300"/>
                    <a:pt x="2269" y="300"/>
                  </a:cubicBezTo>
                  <a:close/>
                  <a:moveTo>
                    <a:pt x="2269" y="0"/>
                  </a:moveTo>
                  <a:cubicBezTo>
                    <a:pt x="1001" y="0"/>
                    <a:pt x="0" y="1034"/>
                    <a:pt x="0" y="2302"/>
                  </a:cubicBezTo>
                  <a:cubicBezTo>
                    <a:pt x="0" y="3569"/>
                    <a:pt x="1001" y="4570"/>
                    <a:pt x="2269" y="4570"/>
                  </a:cubicBezTo>
                  <a:cubicBezTo>
                    <a:pt x="3536" y="4570"/>
                    <a:pt x="4570" y="3569"/>
                    <a:pt x="4570" y="2302"/>
                  </a:cubicBezTo>
                  <a:cubicBezTo>
                    <a:pt x="4570" y="1034"/>
                    <a:pt x="3536" y="0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810;p74">
              <a:extLst>
                <a:ext uri="{FF2B5EF4-FFF2-40B4-BE49-F238E27FC236}">
                  <a16:creationId xmlns:a16="http://schemas.microsoft.com/office/drawing/2014/main" id="{CD8525C6-8A7A-C1FF-E18B-272C12C8DD3F}"/>
                </a:ext>
              </a:extLst>
            </p:cNvPr>
            <p:cNvSpPr/>
            <p:nvPr/>
          </p:nvSpPr>
          <p:spPr>
            <a:xfrm>
              <a:off x="-3239350" y="4255350"/>
              <a:ext cx="71725" cy="71750"/>
            </a:xfrm>
            <a:custGeom>
              <a:avLst/>
              <a:gdLst/>
              <a:ahLst/>
              <a:cxnLst/>
              <a:rect l="l" t="t" r="r" b="b"/>
              <a:pathLst>
                <a:path w="2869" h="2870" extrusionOk="0">
                  <a:moveTo>
                    <a:pt x="1435" y="301"/>
                  </a:moveTo>
                  <a:cubicBezTo>
                    <a:pt x="2068" y="301"/>
                    <a:pt x="2569" y="801"/>
                    <a:pt x="2569" y="1435"/>
                  </a:cubicBezTo>
                  <a:cubicBezTo>
                    <a:pt x="2569" y="2069"/>
                    <a:pt x="2068" y="2569"/>
                    <a:pt x="1435" y="2569"/>
                  </a:cubicBezTo>
                  <a:cubicBezTo>
                    <a:pt x="801" y="2569"/>
                    <a:pt x="300" y="2069"/>
                    <a:pt x="300" y="1435"/>
                  </a:cubicBezTo>
                  <a:cubicBezTo>
                    <a:pt x="300" y="801"/>
                    <a:pt x="801" y="301"/>
                    <a:pt x="1435" y="301"/>
                  </a:cubicBezTo>
                  <a:close/>
                  <a:moveTo>
                    <a:pt x="1435" y="0"/>
                  </a:moveTo>
                  <a:cubicBezTo>
                    <a:pt x="667" y="0"/>
                    <a:pt x="0" y="634"/>
                    <a:pt x="0" y="1435"/>
                  </a:cubicBezTo>
                  <a:cubicBezTo>
                    <a:pt x="0" y="2202"/>
                    <a:pt x="667" y="2869"/>
                    <a:pt x="1435" y="2869"/>
                  </a:cubicBezTo>
                  <a:cubicBezTo>
                    <a:pt x="2235" y="2869"/>
                    <a:pt x="2869" y="2202"/>
                    <a:pt x="2869" y="1435"/>
                  </a:cubicBezTo>
                  <a:cubicBezTo>
                    <a:pt x="2869" y="634"/>
                    <a:pt x="2235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11;p74">
              <a:extLst>
                <a:ext uri="{FF2B5EF4-FFF2-40B4-BE49-F238E27FC236}">
                  <a16:creationId xmlns:a16="http://schemas.microsoft.com/office/drawing/2014/main" id="{C2B8A2F3-BD38-C9EF-6855-A298AF874225}"/>
                </a:ext>
              </a:extLst>
            </p:cNvPr>
            <p:cNvSpPr/>
            <p:nvPr/>
          </p:nvSpPr>
          <p:spPr>
            <a:xfrm>
              <a:off x="-3385300" y="4261175"/>
              <a:ext cx="113450" cy="38400"/>
            </a:xfrm>
            <a:custGeom>
              <a:avLst/>
              <a:gdLst/>
              <a:ahLst/>
              <a:cxnLst/>
              <a:rect l="l" t="t" r="r" b="b"/>
              <a:pathLst>
                <a:path w="4538" h="1536" extrusionOk="0">
                  <a:moveTo>
                    <a:pt x="334" y="1"/>
                  </a:moveTo>
                  <a:cubicBezTo>
                    <a:pt x="134" y="1"/>
                    <a:pt x="1" y="168"/>
                    <a:pt x="1" y="368"/>
                  </a:cubicBezTo>
                  <a:lnTo>
                    <a:pt x="1" y="1168"/>
                  </a:lnTo>
                  <a:cubicBezTo>
                    <a:pt x="1" y="1369"/>
                    <a:pt x="134" y="1535"/>
                    <a:pt x="334" y="1535"/>
                  </a:cubicBezTo>
                  <a:lnTo>
                    <a:pt x="4337" y="1535"/>
                  </a:lnTo>
                  <a:lnTo>
                    <a:pt x="4337" y="1235"/>
                  </a:lnTo>
                  <a:lnTo>
                    <a:pt x="334" y="1235"/>
                  </a:lnTo>
                  <a:cubicBezTo>
                    <a:pt x="301" y="1235"/>
                    <a:pt x="268" y="1202"/>
                    <a:pt x="268" y="1168"/>
                  </a:cubicBezTo>
                  <a:lnTo>
                    <a:pt x="268" y="368"/>
                  </a:lnTo>
                  <a:cubicBezTo>
                    <a:pt x="268" y="335"/>
                    <a:pt x="301" y="301"/>
                    <a:pt x="334" y="301"/>
                  </a:cubicBezTo>
                  <a:lnTo>
                    <a:pt x="4537" y="301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812;p74">
              <a:extLst>
                <a:ext uri="{FF2B5EF4-FFF2-40B4-BE49-F238E27FC236}">
                  <a16:creationId xmlns:a16="http://schemas.microsoft.com/office/drawing/2014/main" id="{35E17375-2BED-70EA-D561-3A552830504E}"/>
                </a:ext>
              </a:extLst>
            </p:cNvPr>
            <p:cNvSpPr/>
            <p:nvPr/>
          </p:nvSpPr>
          <p:spPr>
            <a:xfrm>
              <a:off x="-3365275" y="4297875"/>
              <a:ext cx="100100" cy="38400"/>
            </a:xfrm>
            <a:custGeom>
              <a:avLst/>
              <a:gdLst/>
              <a:ahLst/>
              <a:cxnLst/>
              <a:rect l="l" t="t" r="r" b="b"/>
              <a:pathLst>
                <a:path w="4004" h="1536" extrusionOk="0">
                  <a:moveTo>
                    <a:pt x="367" y="1"/>
                  </a:moveTo>
                  <a:cubicBezTo>
                    <a:pt x="167" y="1"/>
                    <a:pt x="0" y="167"/>
                    <a:pt x="0" y="334"/>
                  </a:cubicBezTo>
                  <a:lnTo>
                    <a:pt x="0" y="1168"/>
                  </a:lnTo>
                  <a:cubicBezTo>
                    <a:pt x="0" y="1368"/>
                    <a:pt x="167" y="1535"/>
                    <a:pt x="367" y="1535"/>
                  </a:cubicBezTo>
                  <a:lnTo>
                    <a:pt x="4003" y="1535"/>
                  </a:lnTo>
                  <a:lnTo>
                    <a:pt x="4003" y="1235"/>
                  </a:lnTo>
                  <a:lnTo>
                    <a:pt x="367" y="1235"/>
                  </a:lnTo>
                  <a:cubicBezTo>
                    <a:pt x="334" y="1235"/>
                    <a:pt x="300" y="1202"/>
                    <a:pt x="300" y="1168"/>
                  </a:cubicBezTo>
                  <a:lnTo>
                    <a:pt x="300" y="334"/>
                  </a:lnTo>
                  <a:cubicBezTo>
                    <a:pt x="300" y="301"/>
                    <a:pt x="334" y="301"/>
                    <a:pt x="367" y="301"/>
                  </a:cubicBezTo>
                  <a:lnTo>
                    <a:pt x="3536" y="301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813;p74">
              <a:extLst>
                <a:ext uri="{FF2B5EF4-FFF2-40B4-BE49-F238E27FC236}">
                  <a16:creationId xmlns:a16="http://schemas.microsoft.com/office/drawing/2014/main" id="{D9084D30-39AD-E4C8-8654-1AA99367CA18}"/>
                </a:ext>
              </a:extLst>
            </p:cNvPr>
            <p:cNvSpPr/>
            <p:nvPr/>
          </p:nvSpPr>
          <p:spPr>
            <a:xfrm>
              <a:off x="-3130125" y="4261175"/>
              <a:ext cx="113450" cy="38400"/>
            </a:xfrm>
            <a:custGeom>
              <a:avLst/>
              <a:gdLst/>
              <a:ahLst/>
              <a:cxnLst/>
              <a:rect l="l" t="t" r="r" b="b"/>
              <a:pathLst>
                <a:path w="4538" h="1536" extrusionOk="0">
                  <a:moveTo>
                    <a:pt x="1" y="1"/>
                  </a:moveTo>
                  <a:lnTo>
                    <a:pt x="1" y="301"/>
                  </a:lnTo>
                  <a:lnTo>
                    <a:pt x="4171" y="301"/>
                  </a:lnTo>
                  <a:cubicBezTo>
                    <a:pt x="4204" y="301"/>
                    <a:pt x="4237" y="335"/>
                    <a:pt x="4237" y="368"/>
                  </a:cubicBezTo>
                  <a:lnTo>
                    <a:pt x="4237" y="1168"/>
                  </a:lnTo>
                  <a:cubicBezTo>
                    <a:pt x="4237" y="1202"/>
                    <a:pt x="4204" y="1235"/>
                    <a:pt x="4171" y="1235"/>
                  </a:cubicBezTo>
                  <a:lnTo>
                    <a:pt x="168" y="1235"/>
                  </a:lnTo>
                  <a:lnTo>
                    <a:pt x="168" y="1535"/>
                  </a:lnTo>
                  <a:lnTo>
                    <a:pt x="4171" y="1535"/>
                  </a:lnTo>
                  <a:cubicBezTo>
                    <a:pt x="4371" y="1535"/>
                    <a:pt x="4538" y="1369"/>
                    <a:pt x="4538" y="1168"/>
                  </a:cubicBezTo>
                  <a:lnTo>
                    <a:pt x="4538" y="368"/>
                  </a:lnTo>
                  <a:cubicBezTo>
                    <a:pt x="4538" y="168"/>
                    <a:pt x="4371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814;p74">
              <a:extLst>
                <a:ext uri="{FF2B5EF4-FFF2-40B4-BE49-F238E27FC236}">
                  <a16:creationId xmlns:a16="http://schemas.microsoft.com/office/drawing/2014/main" id="{31310F0B-A8B8-C729-B8A8-96A8FF3F7EDC}"/>
                </a:ext>
              </a:extLst>
            </p:cNvPr>
            <p:cNvSpPr/>
            <p:nvPr/>
          </p:nvSpPr>
          <p:spPr>
            <a:xfrm>
              <a:off x="-3137625" y="4297875"/>
              <a:ext cx="100100" cy="38400"/>
            </a:xfrm>
            <a:custGeom>
              <a:avLst/>
              <a:gdLst/>
              <a:ahLst/>
              <a:cxnLst/>
              <a:rect l="l" t="t" r="r" b="b"/>
              <a:pathLst>
                <a:path w="4004" h="1536" extrusionOk="0">
                  <a:moveTo>
                    <a:pt x="468" y="1"/>
                  </a:moveTo>
                  <a:lnTo>
                    <a:pt x="468" y="301"/>
                  </a:lnTo>
                  <a:lnTo>
                    <a:pt x="3637" y="301"/>
                  </a:lnTo>
                  <a:cubicBezTo>
                    <a:pt x="3670" y="301"/>
                    <a:pt x="3703" y="334"/>
                    <a:pt x="3703" y="368"/>
                  </a:cubicBezTo>
                  <a:lnTo>
                    <a:pt x="3703" y="1168"/>
                  </a:lnTo>
                  <a:cubicBezTo>
                    <a:pt x="3703" y="1202"/>
                    <a:pt x="3670" y="1235"/>
                    <a:pt x="3637" y="1235"/>
                  </a:cubicBezTo>
                  <a:lnTo>
                    <a:pt x="1" y="1235"/>
                  </a:lnTo>
                  <a:lnTo>
                    <a:pt x="1" y="1535"/>
                  </a:lnTo>
                  <a:lnTo>
                    <a:pt x="3637" y="1535"/>
                  </a:lnTo>
                  <a:cubicBezTo>
                    <a:pt x="3837" y="1535"/>
                    <a:pt x="4004" y="1368"/>
                    <a:pt x="4004" y="1168"/>
                  </a:cubicBezTo>
                  <a:lnTo>
                    <a:pt x="4004" y="368"/>
                  </a:lnTo>
                  <a:cubicBezTo>
                    <a:pt x="4004" y="167"/>
                    <a:pt x="3837" y="1"/>
                    <a:pt x="36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15;p74">
              <a:extLst>
                <a:ext uri="{FF2B5EF4-FFF2-40B4-BE49-F238E27FC236}">
                  <a16:creationId xmlns:a16="http://schemas.microsoft.com/office/drawing/2014/main" id="{96E473DE-D798-05F2-AAB5-E182B526262F}"/>
                </a:ext>
              </a:extLst>
            </p:cNvPr>
            <p:cNvSpPr/>
            <p:nvPr/>
          </p:nvSpPr>
          <p:spPr>
            <a:xfrm>
              <a:off x="-3397800" y="4382975"/>
              <a:ext cx="532900" cy="29175"/>
            </a:xfrm>
            <a:custGeom>
              <a:avLst/>
              <a:gdLst/>
              <a:ahLst/>
              <a:cxnLst/>
              <a:rect l="l" t="t" r="r" b="b"/>
              <a:pathLst>
                <a:path w="21316" h="1167" extrusionOk="0">
                  <a:moveTo>
                    <a:pt x="13052" y="1"/>
                  </a:moveTo>
                  <a:cubicBezTo>
                    <a:pt x="12088" y="1"/>
                    <a:pt x="11149" y="19"/>
                    <a:pt x="10308" y="66"/>
                  </a:cubicBezTo>
                  <a:cubicBezTo>
                    <a:pt x="8707" y="133"/>
                    <a:pt x="100" y="866"/>
                    <a:pt x="0" y="866"/>
                  </a:cubicBezTo>
                  <a:lnTo>
                    <a:pt x="34" y="1167"/>
                  </a:lnTo>
                  <a:cubicBezTo>
                    <a:pt x="134" y="1133"/>
                    <a:pt x="8707" y="433"/>
                    <a:pt x="10341" y="333"/>
                  </a:cubicBezTo>
                  <a:cubicBezTo>
                    <a:pt x="11083" y="297"/>
                    <a:pt x="11901" y="283"/>
                    <a:pt x="12747" y="283"/>
                  </a:cubicBezTo>
                  <a:cubicBezTo>
                    <a:pt x="16693" y="283"/>
                    <a:pt x="21227" y="600"/>
                    <a:pt x="21282" y="600"/>
                  </a:cubicBezTo>
                  <a:lnTo>
                    <a:pt x="21316" y="333"/>
                  </a:lnTo>
                  <a:cubicBezTo>
                    <a:pt x="21262" y="306"/>
                    <a:pt x="16945" y="1"/>
                    <a:pt x="130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16;p74">
              <a:extLst>
                <a:ext uri="{FF2B5EF4-FFF2-40B4-BE49-F238E27FC236}">
                  <a16:creationId xmlns:a16="http://schemas.microsoft.com/office/drawing/2014/main" id="{28C37825-DEFF-A022-4BEF-68ACEE7DE361}"/>
                </a:ext>
              </a:extLst>
            </p:cNvPr>
            <p:cNvSpPr/>
            <p:nvPr/>
          </p:nvSpPr>
          <p:spPr>
            <a:xfrm>
              <a:off x="-2919125" y="44096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34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34"/>
                    <a:pt x="434" y="834"/>
                  </a:cubicBezTo>
                  <a:cubicBezTo>
                    <a:pt x="667" y="834"/>
                    <a:pt x="834" y="668"/>
                    <a:pt x="834" y="434"/>
                  </a:cubicBezTo>
                  <a:cubicBezTo>
                    <a:pt x="834" y="201"/>
                    <a:pt x="667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17;p74">
              <a:extLst>
                <a:ext uri="{FF2B5EF4-FFF2-40B4-BE49-F238E27FC236}">
                  <a16:creationId xmlns:a16="http://schemas.microsoft.com/office/drawing/2014/main" id="{61267269-DA6C-D398-04C6-E909FA261A02}"/>
                </a:ext>
              </a:extLst>
            </p:cNvPr>
            <p:cNvSpPr/>
            <p:nvPr/>
          </p:nvSpPr>
          <p:spPr>
            <a:xfrm>
              <a:off x="-2985000" y="44071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0" y="0"/>
                  </a:moveTo>
                  <a:cubicBezTo>
                    <a:pt x="167" y="0"/>
                    <a:pt x="0" y="201"/>
                    <a:pt x="0" y="434"/>
                  </a:cubicBezTo>
                  <a:cubicBezTo>
                    <a:pt x="0" y="668"/>
                    <a:pt x="167" y="868"/>
                    <a:pt x="400" y="868"/>
                  </a:cubicBezTo>
                  <a:cubicBezTo>
                    <a:pt x="634" y="868"/>
                    <a:pt x="834" y="668"/>
                    <a:pt x="834" y="434"/>
                  </a:cubicBezTo>
                  <a:cubicBezTo>
                    <a:pt x="834" y="201"/>
                    <a:pt x="634" y="0"/>
                    <a:pt x="4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818;p74">
              <a:extLst>
                <a:ext uri="{FF2B5EF4-FFF2-40B4-BE49-F238E27FC236}">
                  <a16:creationId xmlns:a16="http://schemas.microsoft.com/office/drawing/2014/main" id="{4CC3048B-381E-25C1-3549-435330710507}"/>
                </a:ext>
              </a:extLst>
            </p:cNvPr>
            <p:cNvSpPr/>
            <p:nvPr/>
          </p:nvSpPr>
          <p:spPr>
            <a:xfrm>
              <a:off x="-3051725" y="44046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34" y="0"/>
                  </a:moveTo>
                  <a:cubicBezTo>
                    <a:pt x="201" y="0"/>
                    <a:pt x="1" y="201"/>
                    <a:pt x="1" y="434"/>
                  </a:cubicBezTo>
                  <a:cubicBezTo>
                    <a:pt x="1" y="668"/>
                    <a:pt x="201" y="868"/>
                    <a:pt x="434" y="868"/>
                  </a:cubicBezTo>
                  <a:cubicBezTo>
                    <a:pt x="634" y="868"/>
                    <a:pt x="834" y="668"/>
                    <a:pt x="834" y="434"/>
                  </a:cubicBezTo>
                  <a:cubicBezTo>
                    <a:pt x="834" y="201"/>
                    <a:pt x="634" y="0"/>
                    <a:pt x="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819;p74">
              <a:extLst>
                <a:ext uri="{FF2B5EF4-FFF2-40B4-BE49-F238E27FC236}">
                  <a16:creationId xmlns:a16="http://schemas.microsoft.com/office/drawing/2014/main" id="{C1AD4046-4F2A-D377-2AE5-428418D71EFF}"/>
                </a:ext>
              </a:extLst>
            </p:cNvPr>
            <p:cNvSpPr/>
            <p:nvPr/>
          </p:nvSpPr>
          <p:spPr>
            <a:xfrm>
              <a:off x="-3118450" y="44021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35" y="0"/>
                  </a:moveTo>
                  <a:cubicBezTo>
                    <a:pt x="201" y="0"/>
                    <a:pt x="1" y="200"/>
                    <a:pt x="1" y="434"/>
                  </a:cubicBezTo>
                  <a:cubicBezTo>
                    <a:pt x="1" y="667"/>
                    <a:pt x="201" y="868"/>
                    <a:pt x="435" y="868"/>
                  </a:cubicBezTo>
                  <a:cubicBezTo>
                    <a:pt x="668" y="868"/>
                    <a:pt x="835" y="667"/>
                    <a:pt x="835" y="434"/>
                  </a:cubicBezTo>
                  <a:cubicBezTo>
                    <a:pt x="835" y="200"/>
                    <a:pt x="668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820;p74">
              <a:extLst>
                <a:ext uri="{FF2B5EF4-FFF2-40B4-BE49-F238E27FC236}">
                  <a16:creationId xmlns:a16="http://schemas.microsoft.com/office/drawing/2014/main" id="{2182E7B5-1A20-3009-F4FB-336BC01979E8}"/>
                </a:ext>
              </a:extLst>
            </p:cNvPr>
            <p:cNvSpPr/>
            <p:nvPr/>
          </p:nvSpPr>
          <p:spPr>
            <a:xfrm>
              <a:off x="-2715650" y="4941675"/>
              <a:ext cx="279400" cy="171800"/>
            </a:xfrm>
            <a:custGeom>
              <a:avLst/>
              <a:gdLst/>
              <a:ahLst/>
              <a:cxnLst/>
              <a:rect l="l" t="t" r="r" b="b"/>
              <a:pathLst>
                <a:path w="11176" h="6872" extrusionOk="0">
                  <a:moveTo>
                    <a:pt x="1468" y="0"/>
                  </a:moveTo>
                  <a:lnTo>
                    <a:pt x="1435" y="267"/>
                  </a:lnTo>
                  <a:cubicBezTo>
                    <a:pt x="1502" y="301"/>
                    <a:pt x="8240" y="1068"/>
                    <a:pt x="10408" y="3169"/>
                  </a:cubicBezTo>
                  <a:cubicBezTo>
                    <a:pt x="10775" y="3503"/>
                    <a:pt x="10875" y="3937"/>
                    <a:pt x="10741" y="4337"/>
                  </a:cubicBezTo>
                  <a:cubicBezTo>
                    <a:pt x="10475" y="5037"/>
                    <a:pt x="9441" y="5538"/>
                    <a:pt x="7939" y="5638"/>
                  </a:cubicBezTo>
                  <a:cubicBezTo>
                    <a:pt x="4971" y="5871"/>
                    <a:pt x="34" y="6572"/>
                    <a:pt x="0" y="6572"/>
                  </a:cubicBezTo>
                  <a:lnTo>
                    <a:pt x="34" y="6872"/>
                  </a:lnTo>
                  <a:cubicBezTo>
                    <a:pt x="101" y="6872"/>
                    <a:pt x="5004" y="6172"/>
                    <a:pt x="7939" y="5938"/>
                  </a:cubicBezTo>
                  <a:cubicBezTo>
                    <a:pt x="9607" y="5805"/>
                    <a:pt x="10708" y="5271"/>
                    <a:pt x="11008" y="4437"/>
                  </a:cubicBezTo>
                  <a:cubicBezTo>
                    <a:pt x="11175" y="3937"/>
                    <a:pt x="11042" y="3370"/>
                    <a:pt x="10608" y="2969"/>
                  </a:cubicBezTo>
                  <a:cubicBezTo>
                    <a:pt x="8373" y="801"/>
                    <a:pt x="1735" y="34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821;p74">
              <a:extLst>
                <a:ext uri="{FF2B5EF4-FFF2-40B4-BE49-F238E27FC236}">
                  <a16:creationId xmlns:a16="http://schemas.microsoft.com/office/drawing/2014/main" id="{B8C32A49-F49F-F33B-1B18-83CE1B799FE5}"/>
                </a:ext>
              </a:extLst>
            </p:cNvPr>
            <p:cNvSpPr/>
            <p:nvPr/>
          </p:nvSpPr>
          <p:spPr>
            <a:xfrm>
              <a:off x="-2706475" y="4967525"/>
              <a:ext cx="202675" cy="121775"/>
            </a:xfrm>
            <a:custGeom>
              <a:avLst/>
              <a:gdLst/>
              <a:ahLst/>
              <a:cxnLst/>
              <a:rect l="l" t="t" r="r" b="b"/>
              <a:pathLst>
                <a:path w="8107" h="4871" extrusionOk="0">
                  <a:moveTo>
                    <a:pt x="1001" y="1"/>
                  </a:moveTo>
                  <a:lnTo>
                    <a:pt x="968" y="267"/>
                  </a:lnTo>
                  <a:cubicBezTo>
                    <a:pt x="3536" y="668"/>
                    <a:pt x="7639" y="1535"/>
                    <a:pt x="7706" y="2336"/>
                  </a:cubicBezTo>
                  <a:cubicBezTo>
                    <a:pt x="7773" y="3003"/>
                    <a:pt x="3836" y="4003"/>
                    <a:pt x="0" y="4570"/>
                  </a:cubicBezTo>
                  <a:lnTo>
                    <a:pt x="67" y="4871"/>
                  </a:lnTo>
                  <a:cubicBezTo>
                    <a:pt x="1401" y="4671"/>
                    <a:pt x="8106" y="3570"/>
                    <a:pt x="8006" y="2302"/>
                  </a:cubicBezTo>
                  <a:cubicBezTo>
                    <a:pt x="7906" y="1068"/>
                    <a:pt x="2135" y="167"/>
                    <a:pt x="10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822;p74">
              <a:extLst>
                <a:ext uri="{FF2B5EF4-FFF2-40B4-BE49-F238E27FC236}">
                  <a16:creationId xmlns:a16="http://schemas.microsoft.com/office/drawing/2014/main" id="{11384657-6BED-FAA3-5E6E-CD6069AA7C17}"/>
                </a:ext>
              </a:extLst>
            </p:cNvPr>
            <p:cNvSpPr/>
            <p:nvPr/>
          </p:nvSpPr>
          <p:spPr>
            <a:xfrm>
              <a:off x="-2639775" y="4152550"/>
              <a:ext cx="651325" cy="329650"/>
            </a:xfrm>
            <a:custGeom>
              <a:avLst/>
              <a:gdLst/>
              <a:ahLst/>
              <a:cxnLst/>
              <a:rect l="l" t="t" r="r" b="b"/>
              <a:pathLst>
                <a:path w="26053" h="13186" extrusionOk="0">
                  <a:moveTo>
                    <a:pt x="1187" y="0"/>
                  </a:moveTo>
                  <a:cubicBezTo>
                    <a:pt x="462" y="0"/>
                    <a:pt x="10" y="10"/>
                    <a:pt x="1" y="10"/>
                  </a:cubicBezTo>
                  <a:lnTo>
                    <a:pt x="1" y="310"/>
                  </a:lnTo>
                  <a:cubicBezTo>
                    <a:pt x="21" y="310"/>
                    <a:pt x="605" y="294"/>
                    <a:pt x="1505" y="294"/>
                  </a:cubicBezTo>
                  <a:cubicBezTo>
                    <a:pt x="3574" y="294"/>
                    <a:pt x="7313" y="375"/>
                    <a:pt x="9708" y="910"/>
                  </a:cubicBezTo>
                  <a:cubicBezTo>
                    <a:pt x="12010" y="1411"/>
                    <a:pt x="14378" y="1711"/>
                    <a:pt x="16680" y="2011"/>
                  </a:cubicBezTo>
                  <a:cubicBezTo>
                    <a:pt x="21016" y="2545"/>
                    <a:pt x="24719" y="3045"/>
                    <a:pt x="25319" y="4546"/>
                  </a:cubicBezTo>
                  <a:cubicBezTo>
                    <a:pt x="25719" y="5614"/>
                    <a:pt x="25686" y="6614"/>
                    <a:pt x="25152" y="7482"/>
                  </a:cubicBezTo>
                  <a:cubicBezTo>
                    <a:pt x="24018" y="9416"/>
                    <a:pt x="20849" y="10484"/>
                    <a:pt x="18447" y="10784"/>
                  </a:cubicBezTo>
                  <a:cubicBezTo>
                    <a:pt x="16946" y="10984"/>
                    <a:pt x="15312" y="11351"/>
                    <a:pt x="13711" y="11685"/>
                  </a:cubicBezTo>
                  <a:cubicBezTo>
                    <a:pt x="11476" y="12152"/>
                    <a:pt x="9341" y="12619"/>
                    <a:pt x="7740" y="12619"/>
                  </a:cubicBezTo>
                  <a:cubicBezTo>
                    <a:pt x="4971" y="12619"/>
                    <a:pt x="401" y="12885"/>
                    <a:pt x="335" y="12885"/>
                  </a:cubicBezTo>
                  <a:lnTo>
                    <a:pt x="368" y="13186"/>
                  </a:lnTo>
                  <a:cubicBezTo>
                    <a:pt x="400" y="13186"/>
                    <a:pt x="4533" y="12916"/>
                    <a:pt x="7293" y="12916"/>
                  </a:cubicBezTo>
                  <a:cubicBezTo>
                    <a:pt x="7447" y="12916"/>
                    <a:pt x="7596" y="12917"/>
                    <a:pt x="7740" y="12919"/>
                  </a:cubicBezTo>
                  <a:cubicBezTo>
                    <a:pt x="9374" y="12919"/>
                    <a:pt x="11509" y="12452"/>
                    <a:pt x="13777" y="11951"/>
                  </a:cubicBezTo>
                  <a:cubicBezTo>
                    <a:pt x="15345" y="11618"/>
                    <a:pt x="16980" y="11284"/>
                    <a:pt x="18481" y="11084"/>
                  </a:cubicBezTo>
                  <a:cubicBezTo>
                    <a:pt x="21049" y="10751"/>
                    <a:pt x="24218" y="9650"/>
                    <a:pt x="25419" y="7648"/>
                  </a:cubicBezTo>
                  <a:cubicBezTo>
                    <a:pt x="25986" y="6681"/>
                    <a:pt x="26053" y="5580"/>
                    <a:pt x="25586" y="4413"/>
                  </a:cubicBezTo>
                  <a:cubicBezTo>
                    <a:pt x="24919" y="2778"/>
                    <a:pt x="21316" y="2311"/>
                    <a:pt x="16713" y="1711"/>
                  </a:cubicBezTo>
                  <a:cubicBezTo>
                    <a:pt x="14411" y="1411"/>
                    <a:pt x="12043" y="1110"/>
                    <a:pt x="9775" y="610"/>
                  </a:cubicBezTo>
                  <a:cubicBezTo>
                    <a:pt x="7231" y="72"/>
                    <a:pt x="3180" y="0"/>
                    <a:pt x="11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823;p74">
              <a:extLst>
                <a:ext uri="{FF2B5EF4-FFF2-40B4-BE49-F238E27FC236}">
                  <a16:creationId xmlns:a16="http://schemas.microsoft.com/office/drawing/2014/main" id="{9969298A-6417-0468-8F44-76493CE2564F}"/>
                </a:ext>
              </a:extLst>
            </p:cNvPr>
            <p:cNvSpPr/>
            <p:nvPr/>
          </p:nvSpPr>
          <p:spPr>
            <a:xfrm>
              <a:off x="-2370400" y="4212825"/>
              <a:ext cx="156800" cy="156800"/>
            </a:xfrm>
            <a:custGeom>
              <a:avLst/>
              <a:gdLst/>
              <a:ahLst/>
              <a:cxnLst/>
              <a:rect l="l" t="t" r="r" b="b"/>
              <a:pathLst>
                <a:path w="6272" h="6272" extrusionOk="0">
                  <a:moveTo>
                    <a:pt x="3136" y="300"/>
                  </a:moveTo>
                  <a:cubicBezTo>
                    <a:pt x="4704" y="300"/>
                    <a:pt x="5971" y="1568"/>
                    <a:pt x="5971" y="3136"/>
                  </a:cubicBezTo>
                  <a:cubicBezTo>
                    <a:pt x="5971" y="4704"/>
                    <a:pt x="4704" y="5971"/>
                    <a:pt x="3136" y="5971"/>
                  </a:cubicBezTo>
                  <a:cubicBezTo>
                    <a:pt x="1568" y="5971"/>
                    <a:pt x="301" y="4704"/>
                    <a:pt x="301" y="3136"/>
                  </a:cubicBezTo>
                  <a:cubicBezTo>
                    <a:pt x="301" y="1568"/>
                    <a:pt x="1568" y="300"/>
                    <a:pt x="3136" y="300"/>
                  </a:cubicBezTo>
                  <a:close/>
                  <a:moveTo>
                    <a:pt x="3136" y="0"/>
                  </a:moveTo>
                  <a:cubicBezTo>
                    <a:pt x="1401" y="0"/>
                    <a:pt x="0" y="1401"/>
                    <a:pt x="0" y="3136"/>
                  </a:cubicBezTo>
                  <a:cubicBezTo>
                    <a:pt x="0" y="4837"/>
                    <a:pt x="1401" y="6271"/>
                    <a:pt x="3136" y="6271"/>
                  </a:cubicBezTo>
                  <a:cubicBezTo>
                    <a:pt x="4870" y="6271"/>
                    <a:pt x="6271" y="4837"/>
                    <a:pt x="6271" y="3136"/>
                  </a:cubicBezTo>
                  <a:cubicBezTo>
                    <a:pt x="6271" y="1401"/>
                    <a:pt x="4870" y="0"/>
                    <a:pt x="3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824;p74">
              <a:extLst>
                <a:ext uri="{FF2B5EF4-FFF2-40B4-BE49-F238E27FC236}">
                  <a16:creationId xmlns:a16="http://schemas.microsoft.com/office/drawing/2014/main" id="{12214622-3569-C550-4944-AE25B3D5EFB8}"/>
                </a:ext>
              </a:extLst>
            </p:cNvPr>
            <p:cNvSpPr/>
            <p:nvPr/>
          </p:nvSpPr>
          <p:spPr>
            <a:xfrm>
              <a:off x="-2349550" y="4233675"/>
              <a:ext cx="115100" cy="114275"/>
            </a:xfrm>
            <a:custGeom>
              <a:avLst/>
              <a:gdLst/>
              <a:ahLst/>
              <a:cxnLst/>
              <a:rect l="l" t="t" r="r" b="b"/>
              <a:pathLst>
                <a:path w="4604" h="4571" extrusionOk="0">
                  <a:moveTo>
                    <a:pt x="2302" y="300"/>
                  </a:moveTo>
                  <a:cubicBezTo>
                    <a:pt x="3403" y="300"/>
                    <a:pt x="4303" y="1201"/>
                    <a:pt x="4303" y="2302"/>
                  </a:cubicBezTo>
                  <a:cubicBezTo>
                    <a:pt x="4303" y="3403"/>
                    <a:pt x="3403" y="4303"/>
                    <a:pt x="2302" y="4303"/>
                  </a:cubicBezTo>
                  <a:cubicBezTo>
                    <a:pt x="1201" y="4303"/>
                    <a:pt x="300" y="3403"/>
                    <a:pt x="300" y="2302"/>
                  </a:cubicBezTo>
                  <a:cubicBezTo>
                    <a:pt x="300" y="1201"/>
                    <a:pt x="1201" y="300"/>
                    <a:pt x="2302" y="300"/>
                  </a:cubicBezTo>
                  <a:close/>
                  <a:moveTo>
                    <a:pt x="2302" y="0"/>
                  </a:moveTo>
                  <a:cubicBezTo>
                    <a:pt x="1034" y="0"/>
                    <a:pt x="0" y="1034"/>
                    <a:pt x="0" y="2302"/>
                  </a:cubicBezTo>
                  <a:cubicBezTo>
                    <a:pt x="0" y="3569"/>
                    <a:pt x="1034" y="4570"/>
                    <a:pt x="2302" y="4570"/>
                  </a:cubicBezTo>
                  <a:cubicBezTo>
                    <a:pt x="3569" y="4570"/>
                    <a:pt x="4604" y="3569"/>
                    <a:pt x="4604" y="2302"/>
                  </a:cubicBezTo>
                  <a:cubicBezTo>
                    <a:pt x="4604" y="1034"/>
                    <a:pt x="3569" y="0"/>
                    <a:pt x="2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825;p74">
              <a:extLst>
                <a:ext uri="{FF2B5EF4-FFF2-40B4-BE49-F238E27FC236}">
                  <a16:creationId xmlns:a16="http://schemas.microsoft.com/office/drawing/2014/main" id="{FDFC469F-7516-2CDA-6296-A70266DE50BF}"/>
                </a:ext>
              </a:extLst>
            </p:cNvPr>
            <p:cNvSpPr/>
            <p:nvPr/>
          </p:nvSpPr>
          <p:spPr>
            <a:xfrm>
              <a:off x="-2327875" y="4255350"/>
              <a:ext cx="71750" cy="71750"/>
            </a:xfrm>
            <a:custGeom>
              <a:avLst/>
              <a:gdLst/>
              <a:ahLst/>
              <a:cxnLst/>
              <a:rect l="l" t="t" r="r" b="b"/>
              <a:pathLst>
                <a:path w="2870" h="2870" extrusionOk="0">
                  <a:moveTo>
                    <a:pt x="1435" y="301"/>
                  </a:moveTo>
                  <a:cubicBezTo>
                    <a:pt x="2069" y="301"/>
                    <a:pt x="2569" y="801"/>
                    <a:pt x="2569" y="1435"/>
                  </a:cubicBezTo>
                  <a:cubicBezTo>
                    <a:pt x="2569" y="2069"/>
                    <a:pt x="2069" y="2569"/>
                    <a:pt x="1435" y="2569"/>
                  </a:cubicBezTo>
                  <a:cubicBezTo>
                    <a:pt x="801" y="2569"/>
                    <a:pt x="301" y="2069"/>
                    <a:pt x="301" y="1435"/>
                  </a:cubicBezTo>
                  <a:cubicBezTo>
                    <a:pt x="301" y="801"/>
                    <a:pt x="801" y="301"/>
                    <a:pt x="1435" y="301"/>
                  </a:cubicBezTo>
                  <a:close/>
                  <a:moveTo>
                    <a:pt x="1435" y="0"/>
                  </a:moveTo>
                  <a:cubicBezTo>
                    <a:pt x="668" y="0"/>
                    <a:pt x="1" y="634"/>
                    <a:pt x="1" y="1435"/>
                  </a:cubicBezTo>
                  <a:cubicBezTo>
                    <a:pt x="1" y="2202"/>
                    <a:pt x="634" y="2869"/>
                    <a:pt x="1435" y="2869"/>
                  </a:cubicBezTo>
                  <a:cubicBezTo>
                    <a:pt x="2235" y="2869"/>
                    <a:pt x="2869" y="2202"/>
                    <a:pt x="2869" y="1435"/>
                  </a:cubicBezTo>
                  <a:cubicBezTo>
                    <a:pt x="2869" y="634"/>
                    <a:pt x="2235" y="0"/>
                    <a:pt x="1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826;p74">
              <a:extLst>
                <a:ext uri="{FF2B5EF4-FFF2-40B4-BE49-F238E27FC236}">
                  <a16:creationId xmlns:a16="http://schemas.microsoft.com/office/drawing/2014/main" id="{B0677398-4ABE-7BBD-09A7-06E0F9B6EFCD}"/>
                </a:ext>
              </a:extLst>
            </p:cNvPr>
            <p:cNvSpPr/>
            <p:nvPr/>
          </p:nvSpPr>
          <p:spPr>
            <a:xfrm>
              <a:off x="-2222800" y="4261175"/>
              <a:ext cx="113450" cy="38400"/>
            </a:xfrm>
            <a:custGeom>
              <a:avLst/>
              <a:gdLst/>
              <a:ahLst/>
              <a:cxnLst/>
              <a:rect l="l" t="t" r="r" b="b"/>
              <a:pathLst>
                <a:path w="4538" h="1536" extrusionOk="0">
                  <a:moveTo>
                    <a:pt x="1" y="1"/>
                  </a:moveTo>
                  <a:lnTo>
                    <a:pt x="1" y="301"/>
                  </a:lnTo>
                  <a:lnTo>
                    <a:pt x="4170" y="301"/>
                  </a:lnTo>
                  <a:cubicBezTo>
                    <a:pt x="4204" y="301"/>
                    <a:pt x="4237" y="335"/>
                    <a:pt x="4237" y="368"/>
                  </a:cubicBezTo>
                  <a:lnTo>
                    <a:pt x="4237" y="1168"/>
                  </a:lnTo>
                  <a:cubicBezTo>
                    <a:pt x="4237" y="1202"/>
                    <a:pt x="4204" y="1235"/>
                    <a:pt x="4170" y="1235"/>
                  </a:cubicBezTo>
                  <a:lnTo>
                    <a:pt x="167" y="1235"/>
                  </a:lnTo>
                  <a:lnTo>
                    <a:pt x="167" y="1535"/>
                  </a:lnTo>
                  <a:lnTo>
                    <a:pt x="4170" y="1535"/>
                  </a:lnTo>
                  <a:cubicBezTo>
                    <a:pt x="4370" y="1535"/>
                    <a:pt x="4537" y="1369"/>
                    <a:pt x="4537" y="1168"/>
                  </a:cubicBezTo>
                  <a:lnTo>
                    <a:pt x="4537" y="368"/>
                  </a:lnTo>
                  <a:cubicBezTo>
                    <a:pt x="4537" y="168"/>
                    <a:pt x="4370" y="1"/>
                    <a:pt x="4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827;p74">
              <a:extLst>
                <a:ext uri="{FF2B5EF4-FFF2-40B4-BE49-F238E27FC236}">
                  <a16:creationId xmlns:a16="http://schemas.microsoft.com/office/drawing/2014/main" id="{6EAFB0C9-E8D7-6EEF-983F-DCB25AD92202}"/>
                </a:ext>
              </a:extLst>
            </p:cNvPr>
            <p:cNvSpPr/>
            <p:nvPr/>
          </p:nvSpPr>
          <p:spPr>
            <a:xfrm>
              <a:off x="-2230300" y="4297875"/>
              <a:ext cx="100100" cy="38400"/>
            </a:xfrm>
            <a:custGeom>
              <a:avLst/>
              <a:gdLst/>
              <a:ahLst/>
              <a:cxnLst/>
              <a:rect l="l" t="t" r="r" b="b"/>
              <a:pathLst>
                <a:path w="4004" h="1536" extrusionOk="0">
                  <a:moveTo>
                    <a:pt x="467" y="1"/>
                  </a:moveTo>
                  <a:lnTo>
                    <a:pt x="467" y="301"/>
                  </a:lnTo>
                  <a:lnTo>
                    <a:pt x="3636" y="301"/>
                  </a:lnTo>
                  <a:cubicBezTo>
                    <a:pt x="3670" y="301"/>
                    <a:pt x="3703" y="334"/>
                    <a:pt x="3703" y="368"/>
                  </a:cubicBezTo>
                  <a:lnTo>
                    <a:pt x="3703" y="1168"/>
                  </a:lnTo>
                  <a:cubicBezTo>
                    <a:pt x="3703" y="1202"/>
                    <a:pt x="3670" y="1235"/>
                    <a:pt x="3636" y="1235"/>
                  </a:cubicBezTo>
                  <a:lnTo>
                    <a:pt x="0" y="1235"/>
                  </a:lnTo>
                  <a:lnTo>
                    <a:pt x="0" y="1535"/>
                  </a:lnTo>
                  <a:lnTo>
                    <a:pt x="3636" y="1535"/>
                  </a:lnTo>
                  <a:cubicBezTo>
                    <a:pt x="3836" y="1535"/>
                    <a:pt x="4003" y="1368"/>
                    <a:pt x="4003" y="1168"/>
                  </a:cubicBezTo>
                  <a:lnTo>
                    <a:pt x="4003" y="368"/>
                  </a:lnTo>
                  <a:cubicBezTo>
                    <a:pt x="4003" y="167"/>
                    <a:pt x="3836" y="1"/>
                    <a:pt x="3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828;p74">
              <a:extLst>
                <a:ext uri="{FF2B5EF4-FFF2-40B4-BE49-F238E27FC236}">
                  <a16:creationId xmlns:a16="http://schemas.microsoft.com/office/drawing/2014/main" id="{05E8D873-2587-5FC2-5A53-F474EED74D25}"/>
                </a:ext>
              </a:extLst>
            </p:cNvPr>
            <p:cNvSpPr/>
            <p:nvPr/>
          </p:nvSpPr>
          <p:spPr>
            <a:xfrm>
              <a:off x="-2478825" y="4261175"/>
              <a:ext cx="113450" cy="38400"/>
            </a:xfrm>
            <a:custGeom>
              <a:avLst/>
              <a:gdLst/>
              <a:ahLst/>
              <a:cxnLst/>
              <a:rect l="l" t="t" r="r" b="b"/>
              <a:pathLst>
                <a:path w="4538" h="1536" extrusionOk="0">
                  <a:moveTo>
                    <a:pt x="368" y="1"/>
                  </a:moveTo>
                  <a:cubicBezTo>
                    <a:pt x="168" y="1"/>
                    <a:pt x="1" y="168"/>
                    <a:pt x="1" y="368"/>
                  </a:cubicBezTo>
                  <a:lnTo>
                    <a:pt x="1" y="1168"/>
                  </a:lnTo>
                  <a:cubicBezTo>
                    <a:pt x="1" y="1369"/>
                    <a:pt x="168" y="1535"/>
                    <a:pt x="368" y="1535"/>
                  </a:cubicBezTo>
                  <a:lnTo>
                    <a:pt x="4371" y="1535"/>
                  </a:lnTo>
                  <a:lnTo>
                    <a:pt x="4371" y="1235"/>
                  </a:lnTo>
                  <a:lnTo>
                    <a:pt x="368" y="1235"/>
                  </a:lnTo>
                  <a:cubicBezTo>
                    <a:pt x="334" y="1235"/>
                    <a:pt x="301" y="1202"/>
                    <a:pt x="301" y="1168"/>
                  </a:cubicBezTo>
                  <a:lnTo>
                    <a:pt x="301" y="368"/>
                  </a:lnTo>
                  <a:cubicBezTo>
                    <a:pt x="301" y="335"/>
                    <a:pt x="334" y="301"/>
                    <a:pt x="368" y="301"/>
                  </a:cubicBezTo>
                  <a:lnTo>
                    <a:pt x="4537" y="301"/>
                  </a:lnTo>
                  <a:lnTo>
                    <a:pt x="4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829;p74">
              <a:extLst>
                <a:ext uri="{FF2B5EF4-FFF2-40B4-BE49-F238E27FC236}">
                  <a16:creationId xmlns:a16="http://schemas.microsoft.com/office/drawing/2014/main" id="{E9B5D3B4-FA52-664B-3015-EDB2A4A805F5}"/>
                </a:ext>
              </a:extLst>
            </p:cNvPr>
            <p:cNvSpPr/>
            <p:nvPr/>
          </p:nvSpPr>
          <p:spPr>
            <a:xfrm>
              <a:off x="-2457975" y="4297875"/>
              <a:ext cx="100100" cy="38400"/>
            </a:xfrm>
            <a:custGeom>
              <a:avLst/>
              <a:gdLst/>
              <a:ahLst/>
              <a:cxnLst/>
              <a:rect l="l" t="t" r="r" b="b"/>
              <a:pathLst>
                <a:path w="4004" h="1536" extrusionOk="0">
                  <a:moveTo>
                    <a:pt x="368" y="1"/>
                  </a:moveTo>
                  <a:cubicBezTo>
                    <a:pt x="168" y="1"/>
                    <a:pt x="1" y="167"/>
                    <a:pt x="1" y="334"/>
                  </a:cubicBezTo>
                  <a:lnTo>
                    <a:pt x="1" y="1168"/>
                  </a:lnTo>
                  <a:cubicBezTo>
                    <a:pt x="1" y="1368"/>
                    <a:pt x="168" y="1535"/>
                    <a:pt x="368" y="1535"/>
                  </a:cubicBezTo>
                  <a:lnTo>
                    <a:pt x="4004" y="1535"/>
                  </a:lnTo>
                  <a:lnTo>
                    <a:pt x="4004" y="1235"/>
                  </a:lnTo>
                  <a:lnTo>
                    <a:pt x="368" y="1235"/>
                  </a:lnTo>
                  <a:cubicBezTo>
                    <a:pt x="334" y="1235"/>
                    <a:pt x="301" y="1202"/>
                    <a:pt x="301" y="1168"/>
                  </a:cubicBezTo>
                  <a:lnTo>
                    <a:pt x="301" y="334"/>
                  </a:lnTo>
                  <a:cubicBezTo>
                    <a:pt x="301" y="301"/>
                    <a:pt x="334" y="301"/>
                    <a:pt x="368" y="301"/>
                  </a:cubicBezTo>
                  <a:lnTo>
                    <a:pt x="3537" y="301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830;p74">
              <a:extLst>
                <a:ext uri="{FF2B5EF4-FFF2-40B4-BE49-F238E27FC236}">
                  <a16:creationId xmlns:a16="http://schemas.microsoft.com/office/drawing/2014/main" id="{FE82CD47-2776-BEE6-39EF-1A231E1A4112}"/>
                </a:ext>
              </a:extLst>
            </p:cNvPr>
            <p:cNvSpPr/>
            <p:nvPr/>
          </p:nvSpPr>
          <p:spPr>
            <a:xfrm>
              <a:off x="-2630600" y="4383050"/>
              <a:ext cx="532925" cy="29100"/>
            </a:xfrm>
            <a:custGeom>
              <a:avLst/>
              <a:gdLst/>
              <a:ahLst/>
              <a:cxnLst/>
              <a:rect l="l" t="t" r="r" b="b"/>
              <a:pathLst>
                <a:path w="21317" h="1164" extrusionOk="0">
                  <a:moveTo>
                    <a:pt x="8401" y="1"/>
                  </a:moveTo>
                  <a:cubicBezTo>
                    <a:pt x="4473" y="1"/>
                    <a:pt x="55" y="330"/>
                    <a:pt x="1" y="330"/>
                  </a:cubicBezTo>
                  <a:lnTo>
                    <a:pt x="34" y="597"/>
                  </a:lnTo>
                  <a:cubicBezTo>
                    <a:pt x="89" y="597"/>
                    <a:pt x="4623" y="280"/>
                    <a:pt x="8570" y="280"/>
                  </a:cubicBezTo>
                  <a:cubicBezTo>
                    <a:pt x="9415" y="280"/>
                    <a:pt x="10234" y="294"/>
                    <a:pt x="10975" y="330"/>
                  </a:cubicBezTo>
                  <a:cubicBezTo>
                    <a:pt x="12610" y="430"/>
                    <a:pt x="21216" y="1130"/>
                    <a:pt x="21283" y="1164"/>
                  </a:cubicBezTo>
                  <a:lnTo>
                    <a:pt x="21316" y="863"/>
                  </a:lnTo>
                  <a:cubicBezTo>
                    <a:pt x="21216" y="863"/>
                    <a:pt x="12643" y="130"/>
                    <a:pt x="11009" y="63"/>
                  </a:cubicBezTo>
                  <a:cubicBezTo>
                    <a:pt x="10207" y="19"/>
                    <a:pt x="9317" y="1"/>
                    <a:pt x="8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831;p74">
              <a:extLst>
                <a:ext uri="{FF2B5EF4-FFF2-40B4-BE49-F238E27FC236}">
                  <a16:creationId xmlns:a16="http://schemas.microsoft.com/office/drawing/2014/main" id="{BF4E2735-C51B-20F3-667A-D9BA547D2133}"/>
                </a:ext>
              </a:extLst>
            </p:cNvPr>
            <p:cNvSpPr/>
            <p:nvPr/>
          </p:nvSpPr>
          <p:spPr>
            <a:xfrm>
              <a:off x="-2597225" y="44096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0" y="1"/>
                  </a:moveTo>
                  <a:cubicBezTo>
                    <a:pt x="200" y="1"/>
                    <a:pt x="0" y="201"/>
                    <a:pt x="0" y="434"/>
                  </a:cubicBezTo>
                  <a:cubicBezTo>
                    <a:pt x="0" y="668"/>
                    <a:pt x="200" y="834"/>
                    <a:pt x="400" y="834"/>
                  </a:cubicBezTo>
                  <a:cubicBezTo>
                    <a:pt x="634" y="834"/>
                    <a:pt x="834" y="668"/>
                    <a:pt x="834" y="434"/>
                  </a:cubicBezTo>
                  <a:cubicBezTo>
                    <a:pt x="834" y="201"/>
                    <a:pt x="634" y="1"/>
                    <a:pt x="4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832;p74">
              <a:extLst>
                <a:ext uri="{FF2B5EF4-FFF2-40B4-BE49-F238E27FC236}">
                  <a16:creationId xmlns:a16="http://schemas.microsoft.com/office/drawing/2014/main" id="{E581E559-2CEB-28E0-0502-C1F25C9CA7C3}"/>
                </a:ext>
              </a:extLst>
            </p:cNvPr>
            <p:cNvSpPr/>
            <p:nvPr/>
          </p:nvSpPr>
          <p:spPr>
            <a:xfrm>
              <a:off x="-2530525" y="44071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0"/>
                  </a:moveTo>
                  <a:cubicBezTo>
                    <a:pt x="168" y="0"/>
                    <a:pt x="1" y="201"/>
                    <a:pt x="1" y="434"/>
                  </a:cubicBezTo>
                  <a:cubicBezTo>
                    <a:pt x="1" y="668"/>
                    <a:pt x="168" y="868"/>
                    <a:pt x="401" y="868"/>
                  </a:cubicBezTo>
                  <a:cubicBezTo>
                    <a:pt x="635" y="868"/>
                    <a:pt x="835" y="668"/>
                    <a:pt x="835" y="434"/>
                  </a:cubicBezTo>
                  <a:cubicBezTo>
                    <a:pt x="835" y="201"/>
                    <a:pt x="635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833;p74">
              <a:extLst>
                <a:ext uri="{FF2B5EF4-FFF2-40B4-BE49-F238E27FC236}">
                  <a16:creationId xmlns:a16="http://schemas.microsoft.com/office/drawing/2014/main" id="{0F8CD511-0DE7-9B77-518F-0C6042C15BDB}"/>
                </a:ext>
              </a:extLst>
            </p:cNvPr>
            <p:cNvSpPr/>
            <p:nvPr/>
          </p:nvSpPr>
          <p:spPr>
            <a:xfrm>
              <a:off x="-2464650" y="44046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35" y="0"/>
                  </a:moveTo>
                  <a:cubicBezTo>
                    <a:pt x="201" y="0"/>
                    <a:pt x="1" y="201"/>
                    <a:pt x="1" y="434"/>
                  </a:cubicBezTo>
                  <a:cubicBezTo>
                    <a:pt x="1" y="668"/>
                    <a:pt x="201" y="868"/>
                    <a:pt x="435" y="868"/>
                  </a:cubicBezTo>
                  <a:cubicBezTo>
                    <a:pt x="668" y="868"/>
                    <a:pt x="835" y="668"/>
                    <a:pt x="835" y="434"/>
                  </a:cubicBezTo>
                  <a:cubicBezTo>
                    <a:pt x="835" y="201"/>
                    <a:pt x="668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34;p74">
              <a:extLst>
                <a:ext uri="{FF2B5EF4-FFF2-40B4-BE49-F238E27FC236}">
                  <a16:creationId xmlns:a16="http://schemas.microsoft.com/office/drawing/2014/main" id="{68BA37D8-4494-9A7D-2338-13BD510349E2}"/>
                </a:ext>
              </a:extLst>
            </p:cNvPr>
            <p:cNvSpPr/>
            <p:nvPr/>
          </p:nvSpPr>
          <p:spPr>
            <a:xfrm>
              <a:off x="-2397925" y="44021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0"/>
                  </a:moveTo>
                  <a:cubicBezTo>
                    <a:pt x="167" y="0"/>
                    <a:pt x="1" y="200"/>
                    <a:pt x="1" y="434"/>
                  </a:cubicBezTo>
                  <a:cubicBezTo>
                    <a:pt x="1" y="667"/>
                    <a:pt x="167" y="868"/>
                    <a:pt x="401" y="868"/>
                  </a:cubicBezTo>
                  <a:cubicBezTo>
                    <a:pt x="634" y="868"/>
                    <a:pt x="834" y="667"/>
                    <a:pt x="834" y="434"/>
                  </a:cubicBezTo>
                  <a:cubicBezTo>
                    <a:pt x="834" y="200"/>
                    <a:pt x="634" y="0"/>
                    <a:pt x="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835;p74">
              <a:extLst>
                <a:ext uri="{FF2B5EF4-FFF2-40B4-BE49-F238E27FC236}">
                  <a16:creationId xmlns:a16="http://schemas.microsoft.com/office/drawing/2014/main" id="{66275A0B-0BD8-C289-F243-8B6FC9F6B955}"/>
                </a:ext>
              </a:extLst>
            </p:cNvPr>
            <p:cNvSpPr/>
            <p:nvPr/>
          </p:nvSpPr>
          <p:spPr>
            <a:xfrm>
              <a:off x="-2789025" y="3872575"/>
              <a:ext cx="71725" cy="75075"/>
            </a:xfrm>
            <a:custGeom>
              <a:avLst/>
              <a:gdLst/>
              <a:ahLst/>
              <a:cxnLst/>
              <a:rect l="l" t="t" r="r" b="b"/>
              <a:pathLst>
                <a:path w="2869" h="3003" extrusionOk="0">
                  <a:moveTo>
                    <a:pt x="1468" y="0"/>
                  </a:moveTo>
                  <a:cubicBezTo>
                    <a:pt x="300" y="0"/>
                    <a:pt x="33" y="2669"/>
                    <a:pt x="0" y="3003"/>
                  </a:cubicBezTo>
                  <a:lnTo>
                    <a:pt x="300" y="3003"/>
                  </a:lnTo>
                  <a:cubicBezTo>
                    <a:pt x="367" y="2269"/>
                    <a:pt x="701" y="301"/>
                    <a:pt x="1468" y="301"/>
                  </a:cubicBezTo>
                  <a:cubicBezTo>
                    <a:pt x="2235" y="301"/>
                    <a:pt x="2502" y="2302"/>
                    <a:pt x="2569" y="3003"/>
                  </a:cubicBezTo>
                  <a:lnTo>
                    <a:pt x="2869" y="3003"/>
                  </a:lnTo>
                  <a:cubicBezTo>
                    <a:pt x="2835" y="2702"/>
                    <a:pt x="2635" y="0"/>
                    <a:pt x="14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836;p74">
              <a:extLst>
                <a:ext uri="{FF2B5EF4-FFF2-40B4-BE49-F238E27FC236}">
                  <a16:creationId xmlns:a16="http://schemas.microsoft.com/office/drawing/2014/main" id="{5A86843A-C80D-4527-C8E1-0067FB326AA8}"/>
                </a:ext>
              </a:extLst>
            </p:cNvPr>
            <p:cNvSpPr/>
            <p:nvPr/>
          </p:nvSpPr>
          <p:spPr>
            <a:xfrm>
              <a:off x="-2951650" y="3892150"/>
              <a:ext cx="175150" cy="45500"/>
            </a:xfrm>
            <a:custGeom>
              <a:avLst/>
              <a:gdLst/>
              <a:ahLst/>
              <a:cxnLst/>
              <a:rect l="l" t="t" r="r" b="b"/>
              <a:pathLst>
                <a:path w="7006" h="1820" extrusionOk="0">
                  <a:moveTo>
                    <a:pt x="3318" y="1"/>
                  </a:moveTo>
                  <a:cubicBezTo>
                    <a:pt x="1935" y="1"/>
                    <a:pt x="595" y="188"/>
                    <a:pt x="167" y="852"/>
                  </a:cubicBezTo>
                  <a:cubicBezTo>
                    <a:pt x="0" y="1119"/>
                    <a:pt x="34" y="1286"/>
                    <a:pt x="100" y="1386"/>
                  </a:cubicBezTo>
                  <a:cubicBezTo>
                    <a:pt x="301" y="1719"/>
                    <a:pt x="1101" y="1819"/>
                    <a:pt x="2069" y="1819"/>
                  </a:cubicBezTo>
                  <a:cubicBezTo>
                    <a:pt x="3836" y="1819"/>
                    <a:pt x="6171" y="1486"/>
                    <a:pt x="6839" y="1386"/>
                  </a:cubicBezTo>
                  <a:lnTo>
                    <a:pt x="6772" y="1085"/>
                  </a:lnTo>
                  <a:cubicBezTo>
                    <a:pt x="5381" y="1310"/>
                    <a:pt x="3426" y="1523"/>
                    <a:pt x="2037" y="1523"/>
                  </a:cubicBezTo>
                  <a:cubicBezTo>
                    <a:pt x="1161" y="1523"/>
                    <a:pt x="509" y="1438"/>
                    <a:pt x="367" y="1219"/>
                  </a:cubicBezTo>
                  <a:cubicBezTo>
                    <a:pt x="334" y="1219"/>
                    <a:pt x="301" y="1152"/>
                    <a:pt x="401" y="1019"/>
                  </a:cubicBezTo>
                  <a:cubicBezTo>
                    <a:pt x="759" y="465"/>
                    <a:pt x="1952" y="293"/>
                    <a:pt x="3266" y="293"/>
                  </a:cubicBezTo>
                  <a:cubicBezTo>
                    <a:pt x="4643" y="293"/>
                    <a:pt x="6153" y="482"/>
                    <a:pt x="6972" y="618"/>
                  </a:cubicBezTo>
                  <a:lnTo>
                    <a:pt x="7005" y="318"/>
                  </a:lnTo>
                  <a:cubicBezTo>
                    <a:pt x="6875" y="300"/>
                    <a:pt x="5063" y="1"/>
                    <a:pt x="33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837;p74">
              <a:extLst>
                <a:ext uri="{FF2B5EF4-FFF2-40B4-BE49-F238E27FC236}">
                  <a16:creationId xmlns:a16="http://schemas.microsoft.com/office/drawing/2014/main" id="{C35278C3-5EBF-0FE1-ABD0-5C5B71E6587F}"/>
                </a:ext>
              </a:extLst>
            </p:cNvPr>
            <p:cNvSpPr/>
            <p:nvPr/>
          </p:nvSpPr>
          <p:spPr>
            <a:xfrm>
              <a:off x="-2732325" y="3892375"/>
              <a:ext cx="175150" cy="45275"/>
            </a:xfrm>
            <a:custGeom>
              <a:avLst/>
              <a:gdLst/>
              <a:ahLst/>
              <a:cxnLst/>
              <a:rect l="l" t="t" r="r" b="b"/>
              <a:pathLst>
                <a:path w="7006" h="1811" extrusionOk="0">
                  <a:moveTo>
                    <a:pt x="3675" y="0"/>
                  </a:moveTo>
                  <a:cubicBezTo>
                    <a:pt x="1930" y="0"/>
                    <a:pt x="130" y="306"/>
                    <a:pt x="0" y="343"/>
                  </a:cubicBezTo>
                  <a:lnTo>
                    <a:pt x="34" y="609"/>
                  </a:lnTo>
                  <a:cubicBezTo>
                    <a:pt x="853" y="473"/>
                    <a:pt x="2362" y="284"/>
                    <a:pt x="3739" y="284"/>
                  </a:cubicBezTo>
                  <a:cubicBezTo>
                    <a:pt x="5053" y="284"/>
                    <a:pt x="6247" y="456"/>
                    <a:pt x="6605" y="1010"/>
                  </a:cubicBezTo>
                  <a:cubicBezTo>
                    <a:pt x="6705" y="1143"/>
                    <a:pt x="6672" y="1210"/>
                    <a:pt x="6638" y="1243"/>
                  </a:cubicBezTo>
                  <a:cubicBezTo>
                    <a:pt x="6501" y="1455"/>
                    <a:pt x="5891" y="1536"/>
                    <a:pt x="5061" y="1536"/>
                  </a:cubicBezTo>
                  <a:cubicBezTo>
                    <a:pt x="3667" y="1536"/>
                    <a:pt x="1656" y="1306"/>
                    <a:pt x="234" y="1076"/>
                  </a:cubicBezTo>
                  <a:lnTo>
                    <a:pt x="167" y="1377"/>
                  </a:lnTo>
                  <a:cubicBezTo>
                    <a:pt x="834" y="1477"/>
                    <a:pt x="3169" y="1810"/>
                    <a:pt x="4937" y="1810"/>
                  </a:cubicBezTo>
                  <a:cubicBezTo>
                    <a:pt x="5905" y="1810"/>
                    <a:pt x="6705" y="1710"/>
                    <a:pt x="6905" y="1377"/>
                  </a:cubicBezTo>
                  <a:cubicBezTo>
                    <a:pt x="6972" y="1277"/>
                    <a:pt x="7005" y="1110"/>
                    <a:pt x="6872" y="876"/>
                  </a:cubicBezTo>
                  <a:cubicBezTo>
                    <a:pt x="6428" y="195"/>
                    <a:pt x="5069" y="0"/>
                    <a:pt x="36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838;p74">
              <a:extLst>
                <a:ext uri="{FF2B5EF4-FFF2-40B4-BE49-F238E27FC236}">
                  <a16:creationId xmlns:a16="http://schemas.microsoft.com/office/drawing/2014/main" id="{7162A754-3375-09A9-AF4D-6250216461A3}"/>
                </a:ext>
              </a:extLst>
            </p:cNvPr>
            <p:cNvSpPr/>
            <p:nvPr/>
          </p:nvSpPr>
          <p:spPr>
            <a:xfrm>
              <a:off x="-2873275" y="3939300"/>
              <a:ext cx="248550" cy="1204200"/>
            </a:xfrm>
            <a:custGeom>
              <a:avLst/>
              <a:gdLst/>
              <a:ahLst/>
              <a:cxnLst/>
              <a:rect l="l" t="t" r="r" b="b"/>
              <a:pathLst>
                <a:path w="9942" h="48168" extrusionOk="0">
                  <a:moveTo>
                    <a:pt x="4971" y="300"/>
                  </a:moveTo>
                  <a:cubicBezTo>
                    <a:pt x="5005" y="300"/>
                    <a:pt x="8741" y="434"/>
                    <a:pt x="8741" y="1801"/>
                  </a:cubicBezTo>
                  <a:cubicBezTo>
                    <a:pt x="8741" y="2168"/>
                    <a:pt x="8807" y="3036"/>
                    <a:pt x="8874" y="4270"/>
                  </a:cubicBezTo>
                  <a:cubicBezTo>
                    <a:pt x="9141" y="8339"/>
                    <a:pt x="9641" y="15911"/>
                    <a:pt x="9308" y="22716"/>
                  </a:cubicBezTo>
                  <a:cubicBezTo>
                    <a:pt x="8874" y="26085"/>
                    <a:pt x="8540" y="29555"/>
                    <a:pt x="8207" y="32924"/>
                  </a:cubicBezTo>
                  <a:cubicBezTo>
                    <a:pt x="7473" y="40562"/>
                    <a:pt x="6806" y="47768"/>
                    <a:pt x="4971" y="47868"/>
                  </a:cubicBezTo>
                  <a:cubicBezTo>
                    <a:pt x="3203" y="47768"/>
                    <a:pt x="2670" y="42264"/>
                    <a:pt x="1936" y="34658"/>
                  </a:cubicBezTo>
                  <a:cubicBezTo>
                    <a:pt x="1602" y="31089"/>
                    <a:pt x="1202" y="27053"/>
                    <a:pt x="601" y="22716"/>
                  </a:cubicBezTo>
                  <a:cubicBezTo>
                    <a:pt x="268" y="15911"/>
                    <a:pt x="768" y="8339"/>
                    <a:pt x="1068" y="4270"/>
                  </a:cubicBezTo>
                  <a:cubicBezTo>
                    <a:pt x="1135" y="3036"/>
                    <a:pt x="1202" y="2168"/>
                    <a:pt x="1202" y="1801"/>
                  </a:cubicBezTo>
                  <a:cubicBezTo>
                    <a:pt x="1202" y="434"/>
                    <a:pt x="4938" y="300"/>
                    <a:pt x="4971" y="300"/>
                  </a:cubicBezTo>
                  <a:close/>
                  <a:moveTo>
                    <a:pt x="4971" y="0"/>
                  </a:moveTo>
                  <a:cubicBezTo>
                    <a:pt x="4538" y="33"/>
                    <a:pt x="902" y="200"/>
                    <a:pt x="902" y="1801"/>
                  </a:cubicBezTo>
                  <a:cubicBezTo>
                    <a:pt x="902" y="2168"/>
                    <a:pt x="835" y="3036"/>
                    <a:pt x="768" y="4236"/>
                  </a:cubicBezTo>
                  <a:cubicBezTo>
                    <a:pt x="501" y="8306"/>
                    <a:pt x="1" y="15911"/>
                    <a:pt x="335" y="22750"/>
                  </a:cubicBezTo>
                  <a:cubicBezTo>
                    <a:pt x="902" y="27086"/>
                    <a:pt x="1302" y="31122"/>
                    <a:pt x="1635" y="34692"/>
                  </a:cubicBezTo>
                  <a:cubicBezTo>
                    <a:pt x="2403" y="42731"/>
                    <a:pt x="2936" y="48068"/>
                    <a:pt x="4971" y="48168"/>
                  </a:cubicBezTo>
                  <a:lnTo>
                    <a:pt x="5005" y="48168"/>
                  </a:lnTo>
                  <a:cubicBezTo>
                    <a:pt x="7073" y="48001"/>
                    <a:pt x="7706" y="41363"/>
                    <a:pt x="8507" y="32957"/>
                  </a:cubicBezTo>
                  <a:cubicBezTo>
                    <a:pt x="8841" y="29588"/>
                    <a:pt x="9141" y="26119"/>
                    <a:pt x="9608" y="22716"/>
                  </a:cubicBezTo>
                  <a:cubicBezTo>
                    <a:pt x="9941" y="15911"/>
                    <a:pt x="9441" y="8339"/>
                    <a:pt x="9174" y="4236"/>
                  </a:cubicBezTo>
                  <a:cubicBezTo>
                    <a:pt x="9074" y="3036"/>
                    <a:pt x="9041" y="2168"/>
                    <a:pt x="9041" y="1801"/>
                  </a:cubicBezTo>
                  <a:cubicBezTo>
                    <a:pt x="9041" y="200"/>
                    <a:pt x="5405" y="33"/>
                    <a:pt x="49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839;p74">
              <a:extLst>
                <a:ext uri="{FF2B5EF4-FFF2-40B4-BE49-F238E27FC236}">
                  <a16:creationId xmlns:a16="http://schemas.microsoft.com/office/drawing/2014/main" id="{6F317317-9342-E835-9CB8-D1C239D9FD51}"/>
                </a:ext>
              </a:extLst>
            </p:cNvPr>
            <p:cNvSpPr/>
            <p:nvPr/>
          </p:nvSpPr>
          <p:spPr>
            <a:xfrm>
              <a:off x="-2833225" y="4415475"/>
              <a:ext cx="165975" cy="170125"/>
            </a:xfrm>
            <a:custGeom>
              <a:avLst/>
              <a:gdLst/>
              <a:ahLst/>
              <a:cxnLst/>
              <a:rect l="l" t="t" r="r" b="b"/>
              <a:pathLst>
                <a:path w="6639" h="6805" extrusionOk="0">
                  <a:moveTo>
                    <a:pt x="3369" y="300"/>
                  </a:moveTo>
                  <a:cubicBezTo>
                    <a:pt x="3669" y="367"/>
                    <a:pt x="6338" y="967"/>
                    <a:pt x="6371" y="2302"/>
                  </a:cubicBezTo>
                  <a:cubicBezTo>
                    <a:pt x="6371" y="3002"/>
                    <a:pt x="6205" y="6538"/>
                    <a:pt x="3369" y="6538"/>
                  </a:cubicBezTo>
                  <a:cubicBezTo>
                    <a:pt x="601" y="6538"/>
                    <a:pt x="300" y="3569"/>
                    <a:pt x="300" y="2302"/>
                  </a:cubicBezTo>
                  <a:cubicBezTo>
                    <a:pt x="300" y="867"/>
                    <a:pt x="3069" y="367"/>
                    <a:pt x="3369" y="300"/>
                  </a:cubicBezTo>
                  <a:close/>
                  <a:moveTo>
                    <a:pt x="3369" y="0"/>
                  </a:moveTo>
                  <a:cubicBezTo>
                    <a:pt x="3236" y="33"/>
                    <a:pt x="0" y="534"/>
                    <a:pt x="0" y="2302"/>
                  </a:cubicBezTo>
                  <a:cubicBezTo>
                    <a:pt x="0" y="3669"/>
                    <a:pt x="334" y="6805"/>
                    <a:pt x="3369" y="6805"/>
                  </a:cubicBezTo>
                  <a:cubicBezTo>
                    <a:pt x="6505" y="6805"/>
                    <a:pt x="6638" y="3069"/>
                    <a:pt x="6638" y="2302"/>
                  </a:cubicBezTo>
                  <a:cubicBezTo>
                    <a:pt x="6638" y="667"/>
                    <a:pt x="3536" y="33"/>
                    <a:pt x="3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840;p74">
              <a:extLst>
                <a:ext uri="{FF2B5EF4-FFF2-40B4-BE49-F238E27FC236}">
                  <a16:creationId xmlns:a16="http://schemas.microsoft.com/office/drawing/2014/main" id="{44AD650C-E320-4362-A9CD-F3254D535C0B}"/>
                </a:ext>
              </a:extLst>
            </p:cNvPr>
            <p:cNvSpPr/>
            <p:nvPr/>
          </p:nvSpPr>
          <p:spPr>
            <a:xfrm>
              <a:off x="-2753175" y="4695675"/>
              <a:ext cx="9200" cy="445325"/>
            </a:xfrm>
            <a:custGeom>
              <a:avLst/>
              <a:gdLst/>
              <a:ahLst/>
              <a:cxnLst/>
              <a:rect l="l" t="t" r="r" b="b"/>
              <a:pathLst>
                <a:path w="368" h="17813" extrusionOk="0">
                  <a:moveTo>
                    <a:pt x="67" y="0"/>
                  </a:moveTo>
                  <a:lnTo>
                    <a:pt x="0" y="17813"/>
                  </a:lnTo>
                  <a:lnTo>
                    <a:pt x="301" y="17813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841;p74">
              <a:extLst>
                <a:ext uri="{FF2B5EF4-FFF2-40B4-BE49-F238E27FC236}">
                  <a16:creationId xmlns:a16="http://schemas.microsoft.com/office/drawing/2014/main" id="{3237CA4A-CA3A-D6E1-28C5-EC3522A966A1}"/>
                </a:ext>
              </a:extLst>
            </p:cNvPr>
            <p:cNvSpPr/>
            <p:nvPr/>
          </p:nvSpPr>
          <p:spPr>
            <a:xfrm>
              <a:off x="-2751500" y="4271200"/>
              <a:ext cx="9200" cy="389475"/>
            </a:xfrm>
            <a:custGeom>
              <a:avLst/>
              <a:gdLst/>
              <a:ahLst/>
              <a:cxnLst/>
              <a:rect l="l" t="t" r="r" b="b"/>
              <a:pathLst>
                <a:path w="368" h="15579" extrusionOk="0">
                  <a:moveTo>
                    <a:pt x="67" y="0"/>
                  </a:moveTo>
                  <a:lnTo>
                    <a:pt x="0" y="15578"/>
                  </a:lnTo>
                  <a:lnTo>
                    <a:pt x="300" y="15578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842;p74">
              <a:extLst>
                <a:ext uri="{FF2B5EF4-FFF2-40B4-BE49-F238E27FC236}">
                  <a16:creationId xmlns:a16="http://schemas.microsoft.com/office/drawing/2014/main" id="{7804A5BE-8AC3-EED3-DF97-083C4C0071F4}"/>
                </a:ext>
              </a:extLst>
            </p:cNvPr>
            <p:cNvSpPr/>
            <p:nvPr/>
          </p:nvSpPr>
          <p:spPr>
            <a:xfrm>
              <a:off x="-2749850" y="4116075"/>
              <a:ext cx="8375" cy="110100"/>
            </a:xfrm>
            <a:custGeom>
              <a:avLst/>
              <a:gdLst/>
              <a:ahLst/>
              <a:cxnLst/>
              <a:rect l="l" t="t" r="r" b="b"/>
              <a:pathLst>
                <a:path w="335" h="4404" extrusionOk="0">
                  <a:moveTo>
                    <a:pt x="34" y="1"/>
                  </a:moveTo>
                  <a:lnTo>
                    <a:pt x="1" y="4404"/>
                  </a:lnTo>
                  <a:lnTo>
                    <a:pt x="301" y="4404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843;p74">
              <a:extLst>
                <a:ext uri="{FF2B5EF4-FFF2-40B4-BE49-F238E27FC236}">
                  <a16:creationId xmlns:a16="http://schemas.microsoft.com/office/drawing/2014/main" id="{FA47AE8E-31A3-4C29-8D02-82198CF394C4}"/>
                </a:ext>
              </a:extLst>
            </p:cNvPr>
            <p:cNvSpPr/>
            <p:nvPr/>
          </p:nvSpPr>
          <p:spPr>
            <a:xfrm>
              <a:off x="-2749000" y="4005175"/>
              <a:ext cx="7525" cy="70900"/>
            </a:xfrm>
            <a:custGeom>
              <a:avLst/>
              <a:gdLst/>
              <a:ahLst/>
              <a:cxnLst/>
              <a:rect l="l" t="t" r="r" b="b"/>
              <a:pathLst>
                <a:path w="301" h="2836" extrusionOk="0">
                  <a:moveTo>
                    <a:pt x="0" y="0"/>
                  </a:moveTo>
                  <a:lnTo>
                    <a:pt x="0" y="2836"/>
                  </a:lnTo>
                  <a:lnTo>
                    <a:pt x="300" y="2836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844;p74">
              <a:extLst>
                <a:ext uri="{FF2B5EF4-FFF2-40B4-BE49-F238E27FC236}">
                  <a16:creationId xmlns:a16="http://schemas.microsoft.com/office/drawing/2014/main" id="{67AD6E3A-917A-140F-D97C-2943327A66BB}"/>
                </a:ext>
              </a:extLst>
            </p:cNvPr>
            <p:cNvSpPr/>
            <p:nvPr/>
          </p:nvSpPr>
          <p:spPr>
            <a:xfrm>
              <a:off x="-2965825" y="4156100"/>
              <a:ext cx="14200" cy="232700"/>
            </a:xfrm>
            <a:custGeom>
              <a:avLst/>
              <a:gdLst/>
              <a:ahLst/>
              <a:cxnLst/>
              <a:rect l="l" t="t" r="r" b="b"/>
              <a:pathLst>
                <a:path w="568" h="9308" extrusionOk="0">
                  <a:moveTo>
                    <a:pt x="301" y="1"/>
                  </a:moveTo>
                  <a:lnTo>
                    <a:pt x="0" y="34"/>
                  </a:lnTo>
                  <a:lnTo>
                    <a:pt x="267" y="9308"/>
                  </a:lnTo>
                  <a:lnTo>
                    <a:pt x="567" y="9308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845;p74">
              <a:extLst>
                <a:ext uri="{FF2B5EF4-FFF2-40B4-BE49-F238E27FC236}">
                  <a16:creationId xmlns:a16="http://schemas.microsoft.com/office/drawing/2014/main" id="{9EC3717C-53C5-ACFF-B3A9-710FA9E480C9}"/>
                </a:ext>
              </a:extLst>
            </p:cNvPr>
            <p:cNvSpPr/>
            <p:nvPr/>
          </p:nvSpPr>
          <p:spPr>
            <a:xfrm>
              <a:off x="-2548025" y="4156100"/>
              <a:ext cx="15875" cy="232700"/>
            </a:xfrm>
            <a:custGeom>
              <a:avLst/>
              <a:gdLst/>
              <a:ahLst/>
              <a:cxnLst/>
              <a:rect l="l" t="t" r="r" b="b"/>
              <a:pathLst>
                <a:path w="635" h="9308" extrusionOk="0">
                  <a:moveTo>
                    <a:pt x="334" y="1"/>
                  </a:moveTo>
                  <a:lnTo>
                    <a:pt x="0" y="9274"/>
                  </a:lnTo>
                  <a:lnTo>
                    <a:pt x="267" y="9308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846;p74">
              <a:extLst>
                <a:ext uri="{FF2B5EF4-FFF2-40B4-BE49-F238E27FC236}">
                  <a16:creationId xmlns:a16="http://schemas.microsoft.com/office/drawing/2014/main" id="{C2CB794B-7916-6619-06DC-068F60317CBE}"/>
                </a:ext>
              </a:extLst>
            </p:cNvPr>
            <p:cNvSpPr/>
            <p:nvPr/>
          </p:nvSpPr>
          <p:spPr>
            <a:xfrm>
              <a:off x="-2794875" y="4816575"/>
              <a:ext cx="90925" cy="268550"/>
            </a:xfrm>
            <a:custGeom>
              <a:avLst/>
              <a:gdLst/>
              <a:ahLst/>
              <a:cxnLst/>
              <a:rect l="l" t="t" r="r" b="b"/>
              <a:pathLst>
                <a:path w="3637" h="10742" extrusionOk="0">
                  <a:moveTo>
                    <a:pt x="1869" y="1"/>
                  </a:moveTo>
                  <a:cubicBezTo>
                    <a:pt x="901" y="1"/>
                    <a:pt x="234" y="7506"/>
                    <a:pt x="1" y="10709"/>
                  </a:cubicBezTo>
                  <a:lnTo>
                    <a:pt x="301" y="10742"/>
                  </a:lnTo>
                  <a:cubicBezTo>
                    <a:pt x="668" y="5738"/>
                    <a:pt x="1335" y="468"/>
                    <a:pt x="1869" y="301"/>
                  </a:cubicBezTo>
                  <a:cubicBezTo>
                    <a:pt x="2369" y="468"/>
                    <a:pt x="3003" y="5605"/>
                    <a:pt x="3370" y="10508"/>
                  </a:cubicBezTo>
                  <a:lnTo>
                    <a:pt x="3636" y="10475"/>
                  </a:lnTo>
                  <a:cubicBezTo>
                    <a:pt x="3436" y="7339"/>
                    <a:pt x="2803" y="1"/>
                    <a:pt x="1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847;p74">
              <a:extLst>
                <a:ext uri="{FF2B5EF4-FFF2-40B4-BE49-F238E27FC236}">
                  <a16:creationId xmlns:a16="http://schemas.microsoft.com/office/drawing/2014/main" id="{5BB510C4-8B0B-B94F-312E-3FA80A748A91}"/>
                </a:ext>
              </a:extLst>
            </p:cNvPr>
            <p:cNvSpPr/>
            <p:nvPr/>
          </p:nvSpPr>
          <p:spPr>
            <a:xfrm>
              <a:off x="-2983350" y="5023400"/>
              <a:ext cx="181825" cy="10025"/>
            </a:xfrm>
            <a:custGeom>
              <a:avLst/>
              <a:gdLst/>
              <a:ahLst/>
              <a:cxnLst/>
              <a:rect l="l" t="t" r="r" b="b"/>
              <a:pathLst>
                <a:path w="7273" h="401" extrusionOk="0">
                  <a:moveTo>
                    <a:pt x="1" y="0"/>
                  </a:moveTo>
                  <a:lnTo>
                    <a:pt x="1" y="267"/>
                  </a:lnTo>
                  <a:cubicBezTo>
                    <a:pt x="1735" y="367"/>
                    <a:pt x="3537" y="401"/>
                    <a:pt x="5305" y="401"/>
                  </a:cubicBezTo>
                  <a:cubicBezTo>
                    <a:pt x="5938" y="401"/>
                    <a:pt x="6606" y="401"/>
                    <a:pt x="7273" y="367"/>
                  </a:cubicBezTo>
                  <a:lnTo>
                    <a:pt x="7239" y="101"/>
                  </a:lnTo>
                  <a:cubicBezTo>
                    <a:pt x="6639" y="109"/>
                    <a:pt x="6036" y="113"/>
                    <a:pt x="5433" y="113"/>
                  </a:cubicBezTo>
                  <a:cubicBezTo>
                    <a:pt x="3622" y="113"/>
                    <a:pt x="1802" y="7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848;p74">
              <a:extLst>
                <a:ext uri="{FF2B5EF4-FFF2-40B4-BE49-F238E27FC236}">
                  <a16:creationId xmlns:a16="http://schemas.microsoft.com/office/drawing/2014/main" id="{1B063815-F3E0-326E-4ECF-86440658B637}"/>
                </a:ext>
              </a:extLst>
            </p:cNvPr>
            <p:cNvSpPr/>
            <p:nvPr/>
          </p:nvSpPr>
          <p:spPr>
            <a:xfrm>
              <a:off x="-2969175" y="5005050"/>
              <a:ext cx="163475" cy="9200"/>
            </a:xfrm>
            <a:custGeom>
              <a:avLst/>
              <a:gdLst/>
              <a:ahLst/>
              <a:cxnLst/>
              <a:rect l="l" t="t" r="r" b="b"/>
              <a:pathLst>
                <a:path w="6539" h="368" extrusionOk="0">
                  <a:moveTo>
                    <a:pt x="1" y="1"/>
                  </a:moveTo>
                  <a:lnTo>
                    <a:pt x="1" y="301"/>
                  </a:lnTo>
                  <a:cubicBezTo>
                    <a:pt x="1068" y="368"/>
                    <a:pt x="2136" y="368"/>
                    <a:pt x="3136" y="368"/>
                  </a:cubicBezTo>
                  <a:cubicBezTo>
                    <a:pt x="4437" y="368"/>
                    <a:pt x="5605" y="334"/>
                    <a:pt x="6539" y="301"/>
                  </a:cubicBezTo>
                  <a:lnTo>
                    <a:pt x="6506" y="34"/>
                  </a:lnTo>
                  <a:cubicBezTo>
                    <a:pt x="5630" y="52"/>
                    <a:pt x="4505" y="80"/>
                    <a:pt x="3261" y="80"/>
                  </a:cubicBezTo>
                  <a:cubicBezTo>
                    <a:pt x="2231" y="80"/>
                    <a:pt x="1119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849;p74">
              <a:extLst>
                <a:ext uri="{FF2B5EF4-FFF2-40B4-BE49-F238E27FC236}">
                  <a16:creationId xmlns:a16="http://schemas.microsoft.com/office/drawing/2014/main" id="{5F0CEB4B-584C-44D3-D578-07AA759F6D35}"/>
                </a:ext>
              </a:extLst>
            </p:cNvPr>
            <p:cNvSpPr/>
            <p:nvPr/>
          </p:nvSpPr>
          <p:spPr>
            <a:xfrm>
              <a:off x="-2698150" y="5023400"/>
              <a:ext cx="187675" cy="10025"/>
            </a:xfrm>
            <a:custGeom>
              <a:avLst/>
              <a:gdLst/>
              <a:ahLst/>
              <a:cxnLst/>
              <a:rect l="l" t="t" r="r" b="b"/>
              <a:pathLst>
                <a:path w="7507" h="401" extrusionOk="0">
                  <a:moveTo>
                    <a:pt x="7506" y="0"/>
                  </a:moveTo>
                  <a:cubicBezTo>
                    <a:pt x="5705" y="75"/>
                    <a:pt x="3754" y="113"/>
                    <a:pt x="1863" y="113"/>
                  </a:cubicBezTo>
                  <a:cubicBezTo>
                    <a:pt x="1233" y="113"/>
                    <a:pt x="610" y="109"/>
                    <a:pt x="1" y="101"/>
                  </a:cubicBezTo>
                  <a:lnTo>
                    <a:pt x="1" y="367"/>
                  </a:lnTo>
                  <a:cubicBezTo>
                    <a:pt x="668" y="401"/>
                    <a:pt x="1335" y="401"/>
                    <a:pt x="2002" y="401"/>
                  </a:cubicBezTo>
                  <a:cubicBezTo>
                    <a:pt x="3870" y="401"/>
                    <a:pt x="5772" y="367"/>
                    <a:pt x="7506" y="267"/>
                  </a:cubicBezTo>
                  <a:lnTo>
                    <a:pt x="7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850;p74">
              <a:extLst>
                <a:ext uri="{FF2B5EF4-FFF2-40B4-BE49-F238E27FC236}">
                  <a16:creationId xmlns:a16="http://schemas.microsoft.com/office/drawing/2014/main" id="{8678C113-C95D-9C63-9FA6-D91E71874ED3}"/>
                </a:ext>
              </a:extLst>
            </p:cNvPr>
            <p:cNvSpPr/>
            <p:nvPr/>
          </p:nvSpPr>
          <p:spPr>
            <a:xfrm>
              <a:off x="-2693975" y="5005050"/>
              <a:ext cx="167650" cy="9200"/>
            </a:xfrm>
            <a:custGeom>
              <a:avLst/>
              <a:gdLst/>
              <a:ahLst/>
              <a:cxnLst/>
              <a:rect l="l" t="t" r="r" b="b"/>
              <a:pathLst>
                <a:path w="6706" h="368" extrusionOk="0">
                  <a:moveTo>
                    <a:pt x="6706" y="1"/>
                  </a:moveTo>
                  <a:cubicBezTo>
                    <a:pt x="5677" y="56"/>
                    <a:pt x="4528" y="80"/>
                    <a:pt x="3273" y="80"/>
                  </a:cubicBezTo>
                  <a:cubicBezTo>
                    <a:pt x="2249" y="80"/>
                    <a:pt x="1155" y="64"/>
                    <a:pt x="1" y="34"/>
                  </a:cubicBezTo>
                  <a:lnTo>
                    <a:pt x="1" y="301"/>
                  </a:lnTo>
                  <a:cubicBezTo>
                    <a:pt x="1235" y="368"/>
                    <a:pt x="2402" y="368"/>
                    <a:pt x="3503" y="368"/>
                  </a:cubicBezTo>
                  <a:cubicBezTo>
                    <a:pt x="4671" y="368"/>
                    <a:pt x="5738" y="334"/>
                    <a:pt x="6706" y="301"/>
                  </a:cubicBezTo>
                  <a:lnTo>
                    <a:pt x="67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851;p74">
              <a:extLst>
                <a:ext uri="{FF2B5EF4-FFF2-40B4-BE49-F238E27FC236}">
                  <a16:creationId xmlns:a16="http://schemas.microsoft.com/office/drawing/2014/main" id="{D2C4FBD0-A04F-0D4E-08CA-9C1A66C07172}"/>
                </a:ext>
              </a:extLst>
            </p:cNvPr>
            <p:cNvSpPr/>
            <p:nvPr/>
          </p:nvSpPr>
          <p:spPr>
            <a:xfrm>
              <a:off x="-3414475" y="4213650"/>
              <a:ext cx="149300" cy="34225"/>
            </a:xfrm>
            <a:custGeom>
              <a:avLst/>
              <a:gdLst/>
              <a:ahLst/>
              <a:cxnLst/>
              <a:rect l="l" t="t" r="r" b="b"/>
              <a:pathLst>
                <a:path w="5972" h="1369" extrusionOk="0">
                  <a:moveTo>
                    <a:pt x="5938" y="1"/>
                  </a:moveTo>
                  <a:cubicBezTo>
                    <a:pt x="3970" y="267"/>
                    <a:pt x="1968" y="601"/>
                    <a:pt x="0" y="1068"/>
                  </a:cubicBezTo>
                  <a:lnTo>
                    <a:pt x="67" y="1368"/>
                  </a:lnTo>
                  <a:cubicBezTo>
                    <a:pt x="2002" y="901"/>
                    <a:pt x="4003" y="534"/>
                    <a:pt x="5971" y="301"/>
                  </a:cubicBezTo>
                  <a:lnTo>
                    <a:pt x="5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852;p74">
              <a:extLst>
                <a:ext uri="{FF2B5EF4-FFF2-40B4-BE49-F238E27FC236}">
                  <a16:creationId xmlns:a16="http://schemas.microsoft.com/office/drawing/2014/main" id="{CEFC1935-CF87-BD2D-2DDC-A537967BE38D}"/>
                </a:ext>
              </a:extLst>
            </p:cNvPr>
            <p:cNvSpPr/>
            <p:nvPr/>
          </p:nvSpPr>
          <p:spPr>
            <a:xfrm>
              <a:off x="-2940800" y="4265350"/>
              <a:ext cx="11700" cy="123450"/>
            </a:xfrm>
            <a:custGeom>
              <a:avLst/>
              <a:gdLst/>
              <a:ahLst/>
              <a:cxnLst/>
              <a:rect l="l" t="t" r="r" b="b"/>
              <a:pathLst>
                <a:path w="468" h="4938" extrusionOk="0">
                  <a:moveTo>
                    <a:pt x="0" y="1"/>
                  </a:moveTo>
                  <a:lnTo>
                    <a:pt x="167" y="4938"/>
                  </a:lnTo>
                  <a:lnTo>
                    <a:pt x="467" y="493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853;p74">
              <a:extLst>
                <a:ext uri="{FF2B5EF4-FFF2-40B4-BE49-F238E27FC236}">
                  <a16:creationId xmlns:a16="http://schemas.microsoft.com/office/drawing/2014/main" id="{CB8F071E-F987-8EF5-C0B3-73CDFD08D1EB}"/>
                </a:ext>
              </a:extLst>
            </p:cNvPr>
            <p:cNvSpPr/>
            <p:nvPr/>
          </p:nvSpPr>
          <p:spPr>
            <a:xfrm>
              <a:off x="-2940800" y="4203650"/>
              <a:ext cx="6675" cy="31700"/>
            </a:xfrm>
            <a:custGeom>
              <a:avLst/>
              <a:gdLst/>
              <a:ahLst/>
              <a:cxnLst/>
              <a:rect l="l" t="t" r="r" b="b"/>
              <a:pathLst>
                <a:path w="267" h="1268" extrusionOk="0">
                  <a:moveTo>
                    <a:pt x="0" y="0"/>
                  </a:moveTo>
                  <a:lnTo>
                    <a:pt x="0" y="1268"/>
                  </a:lnTo>
                  <a:lnTo>
                    <a:pt x="267" y="126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854;p74">
              <a:extLst>
                <a:ext uri="{FF2B5EF4-FFF2-40B4-BE49-F238E27FC236}">
                  <a16:creationId xmlns:a16="http://schemas.microsoft.com/office/drawing/2014/main" id="{BF9775E4-1A68-16C1-9469-E707B1151418}"/>
                </a:ext>
              </a:extLst>
            </p:cNvPr>
            <p:cNvSpPr/>
            <p:nvPr/>
          </p:nvSpPr>
          <p:spPr>
            <a:xfrm>
              <a:off x="-2913300" y="4312900"/>
              <a:ext cx="7550" cy="79250"/>
            </a:xfrm>
            <a:custGeom>
              <a:avLst/>
              <a:gdLst/>
              <a:ahLst/>
              <a:cxnLst/>
              <a:rect l="l" t="t" r="r" b="b"/>
              <a:pathLst>
                <a:path w="302" h="3170" extrusionOk="0">
                  <a:moveTo>
                    <a:pt x="1" y="0"/>
                  </a:moveTo>
                  <a:lnTo>
                    <a:pt x="1" y="3169"/>
                  </a:lnTo>
                  <a:lnTo>
                    <a:pt x="301" y="3169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855;p74">
              <a:extLst>
                <a:ext uri="{FF2B5EF4-FFF2-40B4-BE49-F238E27FC236}">
                  <a16:creationId xmlns:a16="http://schemas.microsoft.com/office/drawing/2014/main" id="{6891DF16-F446-B301-C5DD-7586A923A881}"/>
                </a:ext>
              </a:extLst>
            </p:cNvPr>
            <p:cNvSpPr/>
            <p:nvPr/>
          </p:nvSpPr>
          <p:spPr>
            <a:xfrm>
              <a:off x="-2842400" y="3995150"/>
              <a:ext cx="20875" cy="267725"/>
            </a:xfrm>
            <a:custGeom>
              <a:avLst/>
              <a:gdLst/>
              <a:ahLst/>
              <a:cxnLst/>
              <a:rect l="l" t="t" r="r" b="b"/>
              <a:pathLst>
                <a:path w="835" h="10709" extrusionOk="0">
                  <a:moveTo>
                    <a:pt x="567" y="1"/>
                  </a:moveTo>
                  <a:cubicBezTo>
                    <a:pt x="200" y="3537"/>
                    <a:pt x="0" y="7139"/>
                    <a:pt x="34" y="10709"/>
                  </a:cubicBezTo>
                  <a:lnTo>
                    <a:pt x="334" y="10709"/>
                  </a:lnTo>
                  <a:cubicBezTo>
                    <a:pt x="300" y="7139"/>
                    <a:pt x="467" y="3570"/>
                    <a:pt x="834" y="34"/>
                  </a:cubicBezTo>
                  <a:lnTo>
                    <a:pt x="5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856;p74">
              <a:extLst>
                <a:ext uri="{FF2B5EF4-FFF2-40B4-BE49-F238E27FC236}">
                  <a16:creationId xmlns:a16="http://schemas.microsoft.com/office/drawing/2014/main" id="{94D9E17C-80B7-882D-000A-C5A3DF7FE8F9}"/>
                </a:ext>
              </a:extLst>
            </p:cNvPr>
            <p:cNvSpPr/>
            <p:nvPr/>
          </p:nvSpPr>
          <p:spPr>
            <a:xfrm>
              <a:off x="-2819900" y="4000175"/>
              <a:ext cx="16700" cy="160975"/>
            </a:xfrm>
            <a:custGeom>
              <a:avLst/>
              <a:gdLst/>
              <a:ahLst/>
              <a:cxnLst/>
              <a:rect l="l" t="t" r="r" b="b"/>
              <a:pathLst>
                <a:path w="668" h="6439" extrusionOk="0">
                  <a:moveTo>
                    <a:pt x="368" y="0"/>
                  </a:moveTo>
                  <a:lnTo>
                    <a:pt x="1" y="6438"/>
                  </a:lnTo>
                  <a:lnTo>
                    <a:pt x="301" y="643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857;p74">
              <a:extLst>
                <a:ext uri="{FF2B5EF4-FFF2-40B4-BE49-F238E27FC236}">
                  <a16:creationId xmlns:a16="http://schemas.microsoft.com/office/drawing/2014/main" id="{5224F38D-3B16-0C6F-6536-41E4B26D2B90}"/>
                </a:ext>
              </a:extLst>
            </p:cNvPr>
            <p:cNvSpPr/>
            <p:nvPr/>
          </p:nvSpPr>
          <p:spPr>
            <a:xfrm>
              <a:off x="-2821550" y="4194475"/>
              <a:ext cx="8350" cy="69225"/>
            </a:xfrm>
            <a:custGeom>
              <a:avLst/>
              <a:gdLst/>
              <a:ahLst/>
              <a:cxnLst/>
              <a:rect l="l" t="t" r="r" b="b"/>
              <a:pathLst>
                <a:path w="334" h="2769" extrusionOk="0">
                  <a:moveTo>
                    <a:pt x="67" y="0"/>
                  </a:moveTo>
                  <a:lnTo>
                    <a:pt x="0" y="2769"/>
                  </a:lnTo>
                  <a:lnTo>
                    <a:pt x="300" y="2769"/>
                  </a:lnTo>
                  <a:lnTo>
                    <a:pt x="3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858;p74">
              <a:extLst>
                <a:ext uri="{FF2B5EF4-FFF2-40B4-BE49-F238E27FC236}">
                  <a16:creationId xmlns:a16="http://schemas.microsoft.com/office/drawing/2014/main" id="{4B9484E9-087F-53C1-9FE7-E0C876E255C3}"/>
                </a:ext>
              </a:extLst>
            </p:cNvPr>
            <p:cNvSpPr/>
            <p:nvPr/>
          </p:nvSpPr>
          <p:spPr>
            <a:xfrm>
              <a:off x="-2797375" y="4156950"/>
              <a:ext cx="7525" cy="76750"/>
            </a:xfrm>
            <a:custGeom>
              <a:avLst/>
              <a:gdLst/>
              <a:ahLst/>
              <a:cxnLst/>
              <a:rect l="l" t="t" r="r" b="b"/>
              <a:pathLst>
                <a:path w="301" h="3070" extrusionOk="0">
                  <a:moveTo>
                    <a:pt x="0" y="0"/>
                  </a:moveTo>
                  <a:lnTo>
                    <a:pt x="0" y="3069"/>
                  </a:lnTo>
                  <a:lnTo>
                    <a:pt x="301" y="3069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Marcador de Posição do Número do Diapositivo 62">
            <a:extLst>
              <a:ext uri="{FF2B5EF4-FFF2-40B4-BE49-F238E27FC236}">
                <a16:creationId xmlns:a16="http://schemas.microsoft.com/office/drawing/2014/main" id="{C2056A30-282B-177B-61D2-42793DA070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354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>
          <a:extLst>
            <a:ext uri="{FF2B5EF4-FFF2-40B4-BE49-F238E27FC236}">
              <a16:creationId xmlns:a16="http://schemas.microsoft.com/office/drawing/2014/main" id="{07853BD8-3DA7-F436-203E-0160B3DD7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p52">
            <a:extLst>
              <a:ext uri="{FF2B5EF4-FFF2-40B4-BE49-F238E27FC236}">
                <a16:creationId xmlns:a16="http://schemas.microsoft.com/office/drawing/2014/main" id="{9391C2BC-26E0-2E25-0060-7B2053F219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What?</a:t>
            </a:r>
            <a:br>
              <a:rPr lang="en"/>
            </a:br>
            <a:r>
              <a:rPr lang="en"/>
              <a:t>Why?</a:t>
            </a:r>
            <a:endParaRPr/>
          </a:p>
        </p:txBody>
      </p:sp>
      <p:grpSp>
        <p:nvGrpSpPr>
          <p:cNvPr id="2336" name="Google Shape;2336;p52">
            <a:extLst>
              <a:ext uri="{FF2B5EF4-FFF2-40B4-BE49-F238E27FC236}">
                <a16:creationId xmlns:a16="http://schemas.microsoft.com/office/drawing/2014/main" id="{DDEADC96-4BDD-96CD-47CF-6999EB4E8BF0}"/>
              </a:ext>
            </a:extLst>
          </p:cNvPr>
          <p:cNvGrpSpPr/>
          <p:nvPr/>
        </p:nvGrpSpPr>
        <p:grpSpPr>
          <a:xfrm>
            <a:off x="4478745" y="939463"/>
            <a:ext cx="186507" cy="3264574"/>
            <a:chOff x="4478745" y="939463"/>
            <a:chExt cx="186507" cy="3264574"/>
          </a:xfrm>
        </p:grpSpPr>
        <p:grpSp>
          <p:nvGrpSpPr>
            <p:cNvPr id="2337" name="Google Shape;2337;p52">
              <a:extLst>
                <a:ext uri="{FF2B5EF4-FFF2-40B4-BE49-F238E27FC236}">
                  <a16:creationId xmlns:a16="http://schemas.microsoft.com/office/drawing/2014/main" id="{5FB7640C-76EB-7D6E-397E-83822C8CE03D}"/>
                </a:ext>
              </a:extLst>
            </p:cNvPr>
            <p:cNvGrpSpPr/>
            <p:nvPr/>
          </p:nvGrpSpPr>
          <p:grpSpPr>
            <a:xfrm>
              <a:off x="4478745" y="939463"/>
              <a:ext cx="186507" cy="314399"/>
              <a:chOff x="1421025" y="1637275"/>
              <a:chExt cx="270300" cy="455650"/>
            </a:xfrm>
          </p:grpSpPr>
          <p:cxnSp>
            <p:nvCxnSpPr>
              <p:cNvPr id="2338" name="Google Shape;2338;p52">
                <a:extLst>
                  <a:ext uri="{FF2B5EF4-FFF2-40B4-BE49-F238E27FC236}">
                    <a16:creationId xmlns:a16="http://schemas.microsoft.com/office/drawing/2014/main" id="{C3B57353-5890-93CF-B88E-392D3EFB0B68}"/>
                  </a:ext>
                </a:extLst>
              </p:cNvPr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9" name="Google Shape;2339;p52">
                <a:extLst>
                  <a:ext uri="{FF2B5EF4-FFF2-40B4-BE49-F238E27FC236}">
                    <a16:creationId xmlns:a16="http://schemas.microsoft.com/office/drawing/2014/main" id="{C3AB74A8-EEDB-4A11-ED7A-D5D46570C311}"/>
                  </a:ext>
                </a:extLst>
              </p:cNvPr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0" name="Google Shape;2340;p52">
                <a:extLst>
                  <a:ext uri="{FF2B5EF4-FFF2-40B4-BE49-F238E27FC236}">
                    <a16:creationId xmlns:a16="http://schemas.microsoft.com/office/drawing/2014/main" id="{484E5E43-57CE-EB0F-07C2-36FA8DEA30D3}"/>
                  </a:ext>
                </a:extLst>
              </p:cNvPr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1" name="Google Shape;2341;p52">
                <a:extLst>
                  <a:ext uri="{FF2B5EF4-FFF2-40B4-BE49-F238E27FC236}">
                    <a16:creationId xmlns:a16="http://schemas.microsoft.com/office/drawing/2014/main" id="{0C7138FC-3005-06FB-D9AA-A2146D1E12E0}"/>
                  </a:ext>
                </a:extLst>
              </p:cNvPr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342" name="Google Shape;2342;p52">
              <a:extLst>
                <a:ext uri="{FF2B5EF4-FFF2-40B4-BE49-F238E27FC236}">
                  <a16:creationId xmlns:a16="http://schemas.microsoft.com/office/drawing/2014/main" id="{86D3B1F8-8BA8-1F11-12E6-F8C29ED07EFB}"/>
                </a:ext>
              </a:extLst>
            </p:cNvPr>
            <p:cNvGrpSpPr/>
            <p:nvPr/>
          </p:nvGrpSpPr>
          <p:grpSpPr>
            <a:xfrm>
              <a:off x="4478745" y="3889638"/>
              <a:ext cx="186507" cy="314399"/>
              <a:chOff x="1421025" y="1637275"/>
              <a:chExt cx="270300" cy="455650"/>
            </a:xfrm>
          </p:grpSpPr>
          <p:cxnSp>
            <p:nvCxnSpPr>
              <p:cNvPr id="2343" name="Google Shape;2343;p52">
                <a:extLst>
                  <a:ext uri="{FF2B5EF4-FFF2-40B4-BE49-F238E27FC236}">
                    <a16:creationId xmlns:a16="http://schemas.microsoft.com/office/drawing/2014/main" id="{5880917F-58BF-DE91-6C06-52BD1AE8BE9B}"/>
                  </a:ext>
                </a:extLst>
              </p:cNvPr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4" name="Google Shape;2344;p52">
                <a:extLst>
                  <a:ext uri="{FF2B5EF4-FFF2-40B4-BE49-F238E27FC236}">
                    <a16:creationId xmlns:a16="http://schemas.microsoft.com/office/drawing/2014/main" id="{F767A93C-A4D4-E7EB-150B-E2F021C5BD9E}"/>
                  </a:ext>
                </a:extLst>
              </p:cNvPr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5" name="Google Shape;2345;p52">
                <a:extLst>
                  <a:ext uri="{FF2B5EF4-FFF2-40B4-BE49-F238E27FC236}">
                    <a16:creationId xmlns:a16="http://schemas.microsoft.com/office/drawing/2014/main" id="{FAE23EC4-52A1-2481-9057-BD4AFC023A94}"/>
                  </a:ext>
                </a:extLst>
              </p:cNvPr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6" name="Google Shape;2346;p52">
                <a:extLst>
                  <a:ext uri="{FF2B5EF4-FFF2-40B4-BE49-F238E27FC236}">
                    <a16:creationId xmlns:a16="http://schemas.microsoft.com/office/drawing/2014/main" id="{E8C20C1F-38A6-F284-7D47-AE70B6D2EC11}"/>
                  </a:ext>
                </a:extLst>
              </p:cNvPr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" name="Marcador de Posição do Número do Diapositivo 1">
            <a:extLst>
              <a:ext uri="{FF2B5EF4-FFF2-40B4-BE49-F238E27FC236}">
                <a16:creationId xmlns:a16="http://schemas.microsoft.com/office/drawing/2014/main" id="{A5DF59B4-764A-C58C-510B-5D047CF484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97689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9A31B-17A0-AB37-B6A2-A171F83D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RIVETS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3D0D5-934D-0D8F-7EBE-488B24FE32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912"/>
          <a:stretch/>
        </p:blipFill>
        <p:spPr>
          <a:xfrm>
            <a:off x="2037996" y="2828225"/>
            <a:ext cx="5068007" cy="1493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26FCB1-0D4C-11DF-F2D6-AA0BA8F01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2797" y="1095303"/>
            <a:ext cx="3085330" cy="1387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1D4C90-E4B4-6F37-DBBA-706DB8DF6792}"/>
              </a:ext>
            </a:extLst>
          </p:cNvPr>
          <p:cNvSpPr txBox="1"/>
          <p:nvPr/>
        </p:nvSpPr>
        <p:spPr>
          <a:xfrm>
            <a:off x="675873" y="1428690"/>
            <a:ext cx="428732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chemeClr val="tx1"/>
                </a:solidFill>
              </a:rPr>
              <a:t>Rivets are permanent fasteners used to join two or more plates or shell structures with different materials.</a:t>
            </a:r>
          </a:p>
          <a:p>
            <a:endParaRPr lang="pt-PT">
              <a:solidFill>
                <a:schemeClr val="tx1"/>
              </a:solidFill>
            </a:endParaRPr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A2C85327-4F41-3D6E-15CA-CF89D26BAA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1992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49"/>
          <p:cNvSpPr txBox="1">
            <a:spLocks noGrp="1"/>
          </p:cNvSpPr>
          <p:nvPr>
            <p:ph type="title"/>
          </p:nvPr>
        </p:nvSpPr>
        <p:spPr>
          <a:xfrm>
            <a:off x="647650" y="611887"/>
            <a:ext cx="2225868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</a:t>
            </a:r>
            <a:endParaRPr lang="en-GB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63AFD8-F069-3D07-FB34-698B0CA3A6CE}"/>
              </a:ext>
            </a:extLst>
          </p:cNvPr>
          <p:cNvSpPr txBox="1"/>
          <p:nvPr/>
        </p:nvSpPr>
        <p:spPr>
          <a:xfrm>
            <a:off x="289924" y="1436912"/>
            <a:ext cx="36715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/>
                </a:solidFill>
              </a:rPr>
              <a:t>Can connect boards from different materials;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/>
                </a:solidFill>
              </a:rPr>
              <a:t>Can have different types of finishes;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/>
                </a:solidFill>
              </a:rPr>
              <a:t>Can be used as clamps, spacers, shafts, electrical contacts, </a:t>
            </a:r>
            <a:r>
              <a:rPr lang="en-US" err="1">
                <a:solidFill>
                  <a:schemeClr val="tx1"/>
                </a:solidFill>
              </a:rPr>
              <a:t>etc</a:t>
            </a:r>
            <a:r>
              <a:rPr lang="en-US">
                <a:solidFill>
                  <a:schemeClr val="tx1"/>
                </a:solidFill>
              </a:rPr>
              <a:t>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/>
                </a:solidFill>
              </a:rPr>
              <a:t>Can be assembled by high-speed automatic machines;</a:t>
            </a:r>
          </a:p>
          <a:p>
            <a:pPr>
              <a:buClr>
                <a:schemeClr val="tx1"/>
              </a:buClr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/>
                </a:solidFill>
              </a:rPr>
              <a:t>Simple and cheaper process;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/>
                </a:solidFill>
              </a:rPr>
              <a:t> High reliability.</a:t>
            </a:r>
            <a:endParaRPr lang="pt-PT">
              <a:solidFill>
                <a:schemeClr val="tx1"/>
              </a:solidFill>
            </a:endParaRPr>
          </a:p>
        </p:txBody>
      </p:sp>
      <p:sp>
        <p:nvSpPr>
          <p:cNvPr id="29" name="Google Shape;2262;p49">
            <a:extLst>
              <a:ext uri="{FF2B5EF4-FFF2-40B4-BE49-F238E27FC236}">
                <a16:creationId xmlns:a16="http://schemas.microsoft.com/office/drawing/2014/main" id="{E02321CC-D351-E894-FA6D-ADCFC4CBA38C}"/>
              </a:ext>
            </a:extLst>
          </p:cNvPr>
          <p:cNvSpPr txBox="1">
            <a:spLocks/>
          </p:cNvSpPr>
          <p:nvPr/>
        </p:nvSpPr>
        <p:spPr>
          <a:xfrm>
            <a:off x="5042783" y="611887"/>
            <a:ext cx="2577321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pt-PT" err="1"/>
              <a:t>Disadvantages</a:t>
            </a:r>
            <a:endParaRPr lang="pt-PT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2C3FC8B9-8D41-0684-75CF-A3260AEB92C0}"/>
              </a:ext>
            </a:extLst>
          </p:cNvPr>
          <p:cNvSpPr txBox="1"/>
          <p:nvPr/>
        </p:nvSpPr>
        <p:spPr>
          <a:xfrm>
            <a:off x="4703924" y="1436912"/>
            <a:ext cx="3671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/>
                </a:solidFill>
              </a:rPr>
              <a:t>Lower tensile and fatigue strength than screw and thread connections;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/>
                </a:solidFill>
              </a:rPr>
              <a:t>Typically, rivets need to be destroyed for maintenance or replacement;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/>
                </a:solidFill>
              </a:rPr>
              <a:t>When mass produced, it does not have the same precision as threaded connections.</a:t>
            </a:r>
            <a:endParaRPr lang="pt-PT">
              <a:solidFill>
                <a:schemeClr val="tx1"/>
              </a:solidFill>
            </a:endParaRPr>
          </a:p>
        </p:txBody>
      </p:sp>
      <p:sp>
        <p:nvSpPr>
          <p:cNvPr id="35" name="Marcador de Posição do Número do Diapositivo 34">
            <a:extLst>
              <a:ext uri="{FF2B5EF4-FFF2-40B4-BE49-F238E27FC236}">
                <a16:creationId xmlns:a16="http://schemas.microsoft.com/office/drawing/2014/main" id="{E3301BC0-33B1-85D4-553F-AEE12A9534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6</a:t>
            </a:fld>
            <a:endParaRPr lang="pt-P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ACE997-82AB-D29E-67CE-7A8BD7210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35" y="193565"/>
            <a:ext cx="7717500" cy="738900"/>
          </a:xfrm>
        </p:spPr>
        <p:txBody>
          <a:bodyPr/>
          <a:lstStyle/>
          <a:p>
            <a:r>
              <a:rPr lang="pt-PT" b="1" err="1"/>
              <a:t>Riveting</a:t>
            </a:r>
            <a:r>
              <a:rPr lang="pt-PT" b="1"/>
              <a:t> </a:t>
            </a:r>
            <a:r>
              <a:rPr lang="pt-PT" b="1" err="1"/>
              <a:t>technology</a:t>
            </a:r>
            <a:br>
              <a:rPr lang="pt-PT" b="1"/>
            </a:br>
            <a:endParaRPr lang="pt-PT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6555BDD-0A45-D23A-1BC7-351FC21289A3}"/>
              </a:ext>
            </a:extLst>
          </p:cNvPr>
          <p:cNvSpPr txBox="1"/>
          <p:nvPr/>
        </p:nvSpPr>
        <p:spPr>
          <a:xfrm>
            <a:off x="2998945" y="1203284"/>
            <a:ext cx="3393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000">
                <a:solidFill>
                  <a:schemeClr val="tx1">
                    <a:lumMod val="85000"/>
                  </a:schemeClr>
                </a:solidFill>
              </a:rPr>
              <a:t>Normal </a:t>
            </a:r>
            <a:r>
              <a:rPr lang="pt-PT" sz="2000" err="1">
                <a:solidFill>
                  <a:schemeClr val="tx1">
                    <a:lumMod val="85000"/>
                  </a:schemeClr>
                </a:solidFill>
              </a:rPr>
              <a:t>riveting</a:t>
            </a:r>
            <a:r>
              <a:rPr lang="pt-PT" sz="200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pt-PT" sz="2000" err="1">
                <a:solidFill>
                  <a:schemeClr val="tx1">
                    <a:lumMod val="85000"/>
                  </a:schemeClr>
                </a:solidFill>
              </a:rPr>
              <a:t>technology</a:t>
            </a:r>
            <a:endParaRPr lang="pt-PT" sz="200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985861F-6DB3-6B2E-CD9A-4470789A96BE}"/>
              </a:ext>
            </a:extLst>
          </p:cNvPr>
          <p:cNvSpPr txBox="1"/>
          <p:nvPr/>
        </p:nvSpPr>
        <p:spPr>
          <a:xfrm>
            <a:off x="507534" y="1896205"/>
            <a:ext cx="2413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err="1">
                <a:solidFill>
                  <a:schemeClr val="tx1">
                    <a:lumMod val="85000"/>
                  </a:schemeClr>
                </a:solidFill>
              </a:rPr>
              <a:t>Conventional</a:t>
            </a:r>
            <a:r>
              <a:rPr lang="pt-PT" sz="180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pt-PT" sz="1800" err="1">
                <a:solidFill>
                  <a:schemeClr val="tx1">
                    <a:lumMod val="85000"/>
                  </a:schemeClr>
                </a:solidFill>
              </a:rPr>
              <a:t>riveting</a:t>
            </a:r>
            <a:endParaRPr lang="pt-PT" sz="180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17" name="Imagem 16" descr="Uma imagem com diagrama, Saturação de cores, file&#10;&#10;Descrição gerada automaticamente">
            <a:extLst>
              <a:ext uri="{FF2B5EF4-FFF2-40B4-BE49-F238E27FC236}">
                <a16:creationId xmlns:a16="http://schemas.microsoft.com/office/drawing/2014/main" id="{0C8CD807-D3E0-24B2-441E-8745979BB28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32" y="2383054"/>
            <a:ext cx="2758440" cy="131287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E4DD0AE7-80F1-109F-A2AE-3BF34F087316}"/>
              </a:ext>
            </a:extLst>
          </p:cNvPr>
          <p:cNvSpPr txBox="1"/>
          <p:nvPr/>
        </p:nvSpPr>
        <p:spPr>
          <a:xfrm>
            <a:off x="65097" y="3822348"/>
            <a:ext cx="3146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 sz="1600">
                <a:solidFill>
                  <a:schemeClr val="tx1">
                    <a:lumMod val="85000"/>
                  </a:schemeClr>
                </a:solidFill>
              </a:rPr>
              <a:t>uses the plastic deformation of the rivet to join plates</a:t>
            </a:r>
            <a:endParaRPr lang="pt-PT" sz="160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FE391E3-094B-FC17-C6F2-FE8B1F137FB4}"/>
              </a:ext>
            </a:extLst>
          </p:cNvPr>
          <p:cNvSpPr txBox="1"/>
          <p:nvPr/>
        </p:nvSpPr>
        <p:spPr>
          <a:xfrm>
            <a:off x="4101465" y="1851889"/>
            <a:ext cx="544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err="1">
                <a:solidFill>
                  <a:schemeClr val="tx1">
                    <a:lumMod val="85000"/>
                  </a:schemeClr>
                </a:solidFill>
              </a:rPr>
              <a:t>Blind</a:t>
            </a:r>
            <a:r>
              <a:rPr lang="pt-PT" sz="180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pt-PT" sz="1800" err="1">
                <a:solidFill>
                  <a:schemeClr val="tx1">
                    <a:lumMod val="85000"/>
                  </a:schemeClr>
                </a:solidFill>
              </a:rPr>
              <a:t>riveting</a:t>
            </a:r>
            <a:endParaRPr lang="pt-PT" sz="180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22" name="Imagem 21" descr="Uma imagem com esboço, design, ilustração, tipografia&#10;&#10;Descrição gerada automaticamente">
            <a:extLst>
              <a:ext uri="{FF2B5EF4-FFF2-40B4-BE49-F238E27FC236}">
                <a16:creationId xmlns:a16="http://schemas.microsoft.com/office/drawing/2014/main" id="{AAC3B415-ACE6-0B06-E04B-0E344B30C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75" y="2280738"/>
            <a:ext cx="2846070" cy="1453036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1C20F5AA-487F-6661-F314-F8C4F877A274}"/>
              </a:ext>
            </a:extLst>
          </p:cNvPr>
          <p:cNvSpPr txBox="1"/>
          <p:nvPr/>
        </p:nvSpPr>
        <p:spPr>
          <a:xfrm>
            <a:off x="4878929" y="3822348"/>
            <a:ext cx="3889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 sz="1600">
                <a:solidFill>
                  <a:schemeClr val="tx1">
                    <a:lumMod val="85000"/>
                  </a:schemeClr>
                </a:solidFill>
              </a:rPr>
              <a:t>consists of two parts, which are the rivet body and the rivet stem</a:t>
            </a:r>
            <a:endParaRPr lang="pt-PT" sz="160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69B2772-6093-D7F2-5963-1A39B63F3590}"/>
              </a:ext>
            </a:extLst>
          </p:cNvPr>
          <p:cNvSpPr txBox="1"/>
          <p:nvPr/>
        </p:nvSpPr>
        <p:spPr>
          <a:xfrm>
            <a:off x="609625" y="4642158"/>
            <a:ext cx="525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chemeClr val="tx1">
                    <a:lumMod val="85000"/>
                  </a:schemeClr>
                </a:solidFill>
              </a:rPr>
              <a:t>[3]</a:t>
            </a:r>
          </a:p>
        </p:txBody>
      </p:sp>
      <p:sp>
        <p:nvSpPr>
          <p:cNvPr id="26" name="Marcador de Posição do Número do Diapositivo 25">
            <a:extLst>
              <a:ext uri="{FF2B5EF4-FFF2-40B4-BE49-F238E27FC236}">
                <a16:creationId xmlns:a16="http://schemas.microsoft.com/office/drawing/2014/main" id="{A2FE57FB-15CD-6153-0428-5B9A54C984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1906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tângulo 56">
            <a:extLst>
              <a:ext uri="{FF2B5EF4-FFF2-40B4-BE49-F238E27FC236}">
                <a16:creationId xmlns:a16="http://schemas.microsoft.com/office/drawing/2014/main" id="{162823AF-57EC-A445-AE3D-836C00A2719E}"/>
              </a:ext>
            </a:extLst>
          </p:cNvPr>
          <p:cNvSpPr/>
          <p:nvPr/>
        </p:nvSpPr>
        <p:spPr>
          <a:xfrm>
            <a:off x="87957" y="4357406"/>
            <a:ext cx="540693" cy="6844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4E7792A-8576-AE8B-1832-9B9F5AED322E}"/>
              </a:ext>
            </a:extLst>
          </p:cNvPr>
          <p:cNvSpPr txBox="1"/>
          <p:nvPr/>
        </p:nvSpPr>
        <p:spPr>
          <a:xfrm>
            <a:off x="2722906" y="493165"/>
            <a:ext cx="3698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2400">
                <a:solidFill>
                  <a:schemeClr val="tx1">
                    <a:lumMod val="85000"/>
                  </a:schemeClr>
                </a:solidFill>
              </a:rPr>
              <a:t>Novel </a:t>
            </a:r>
            <a:r>
              <a:rPr lang="pt-PT" sz="2400" err="1">
                <a:solidFill>
                  <a:schemeClr val="tx1">
                    <a:lumMod val="85000"/>
                  </a:schemeClr>
                </a:solidFill>
              </a:rPr>
              <a:t>riveting</a:t>
            </a:r>
            <a:r>
              <a:rPr lang="pt-PT" sz="240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pt-PT" sz="2400" err="1">
                <a:solidFill>
                  <a:schemeClr val="tx1">
                    <a:lumMod val="85000"/>
                  </a:schemeClr>
                </a:solidFill>
              </a:rPr>
              <a:t>techniques</a:t>
            </a:r>
            <a:endParaRPr lang="pt-PT" sz="240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BCED392-1572-2825-24C6-0E07F22517FF}"/>
              </a:ext>
            </a:extLst>
          </p:cNvPr>
          <p:cNvSpPr txBox="1"/>
          <p:nvPr/>
        </p:nvSpPr>
        <p:spPr>
          <a:xfrm>
            <a:off x="-88585" y="1228091"/>
            <a:ext cx="24364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 err="1">
                <a:solidFill>
                  <a:schemeClr val="tx1">
                    <a:lumMod val="85000"/>
                  </a:schemeClr>
                </a:solidFill>
              </a:rPr>
              <a:t>Reshaped</a:t>
            </a:r>
            <a:r>
              <a:rPr lang="pt-PT" sz="180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pt-PT" sz="1800" err="1">
                <a:solidFill>
                  <a:schemeClr val="tx1">
                    <a:lumMod val="85000"/>
                  </a:schemeClr>
                </a:solidFill>
              </a:rPr>
              <a:t>riveting</a:t>
            </a:r>
            <a:endParaRPr lang="pt-PT" sz="180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D9F5C63-3F20-C5E5-810B-323B3F9A294A}"/>
              </a:ext>
            </a:extLst>
          </p:cNvPr>
          <p:cNvSpPr txBox="1"/>
          <p:nvPr/>
        </p:nvSpPr>
        <p:spPr>
          <a:xfrm>
            <a:off x="2722906" y="1228091"/>
            <a:ext cx="1922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err="1">
                <a:solidFill>
                  <a:schemeClr val="tx1">
                    <a:lumMod val="85000"/>
                  </a:schemeClr>
                </a:solidFill>
              </a:rPr>
              <a:t>Restored</a:t>
            </a:r>
            <a:r>
              <a:rPr lang="pt-PT" sz="180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pt-PT" sz="1800" err="1">
                <a:solidFill>
                  <a:schemeClr val="tx1">
                    <a:lumMod val="85000"/>
                  </a:schemeClr>
                </a:solidFill>
              </a:rPr>
              <a:t>riveting</a:t>
            </a:r>
            <a:endParaRPr lang="pt-PT" sz="180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CDA8B30-DBCD-FBF4-27E6-AE38F8933197}"/>
              </a:ext>
            </a:extLst>
          </p:cNvPr>
          <p:cNvSpPr txBox="1"/>
          <p:nvPr/>
        </p:nvSpPr>
        <p:spPr>
          <a:xfrm>
            <a:off x="87957" y="1765518"/>
            <a:ext cx="16053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high efficiency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EE1472D-A38D-930C-A3C0-8143411DEDFB}"/>
              </a:ext>
            </a:extLst>
          </p:cNvPr>
          <p:cNvSpPr txBox="1"/>
          <p:nvPr/>
        </p:nvSpPr>
        <p:spPr>
          <a:xfrm>
            <a:off x="87958" y="2042517"/>
            <a:ext cx="1466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low cost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E6B11239-2C51-32DB-430A-6D17763DE1B1}"/>
              </a:ext>
            </a:extLst>
          </p:cNvPr>
          <p:cNvSpPr txBox="1"/>
          <p:nvPr/>
        </p:nvSpPr>
        <p:spPr>
          <a:xfrm>
            <a:off x="87957" y="2342376"/>
            <a:ext cx="2570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ability to join coated boards without damage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AC49205-EBED-9FF2-60B5-14DC7A58D5D4}"/>
              </a:ext>
            </a:extLst>
          </p:cNvPr>
          <p:cNvSpPr txBox="1"/>
          <p:nvPr/>
        </p:nvSpPr>
        <p:spPr>
          <a:xfrm>
            <a:off x="2520222" y="1771531"/>
            <a:ext cx="2511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allows you to renew the damaged closed joint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8AC05DE4-5890-5411-76A7-669D11E3263C}"/>
              </a:ext>
            </a:extLst>
          </p:cNvPr>
          <p:cNvSpPr txBox="1"/>
          <p:nvPr/>
        </p:nvSpPr>
        <p:spPr>
          <a:xfrm>
            <a:off x="2520221" y="2294751"/>
            <a:ext cx="224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avoids material waste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30" name="Imagem 29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E65FF849-B39E-987A-8DEE-35D3FEA793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31" y="3725737"/>
            <a:ext cx="3744656" cy="1263337"/>
          </a:xfrm>
          <a:prstGeom prst="rect">
            <a:avLst/>
          </a:prstGeom>
        </p:spPr>
      </p:pic>
      <p:cxnSp>
        <p:nvCxnSpPr>
          <p:cNvPr id="32" name="Conexão reta unidirecional 31">
            <a:extLst>
              <a:ext uri="{FF2B5EF4-FFF2-40B4-BE49-F238E27FC236}">
                <a16:creationId xmlns:a16="http://schemas.microsoft.com/office/drawing/2014/main" id="{63E99E98-AF5B-AAD8-F6BC-EE2045A2D0A6}"/>
              </a:ext>
            </a:extLst>
          </p:cNvPr>
          <p:cNvCxnSpPr>
            <a:cxnSpLocks/>
            <a:stCxn id="25" idx="2"/>
            <a:endCxn id="38" idx="0"/>
          </p:cNvCxnSpPr>
          <p:nvPr/>
        </p:nvCxnSpPr>
        <p:spPr>
          <a:xfrm>
            <a:off x="1373245" y="2865596"/>
            <a:ext cx="935615" cy="445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xão reta unidirecional 33">
            <a:extLst>
              <a:ext uri="{FF2B5EF4-FFF2-40B4-BE49-F238E27FC236}">
                <a16:creationId xmlns:a16="http://schemas.microsoft.com/office/drawing/2014/main" id="{39748675-7EDB-FB64-A14E-07CF1E45635C}"/>
              </a:ext>
            </a:extLst>
          </p:cNvPr>
          <p:cNvCxnSpPr>
            <a:cxnSpLocks/>
            <a:stCxn id="29" idx="2"/>
            <a:endCxn id="38" idx="0"/>
          </p:cNvCxnSpPr>
          <p:nvPr/>
        </p:nvCxnSpPr>
        <p:spPr>
          <a:xfrm flipH="1">
            <a:off x="2308860" y="2602528"/>
            <a:ext cx="1335311" cy="70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A5A6B09D-AF3C-D835-BB79-1DB7FC2C055C}"/>
              </a:ext>
            </a:extLst>
          </p:cNvPr>
          <p:cNvSpPr txBox="1"/>
          <p:nvPr/>
        </p:nvSpPr>
        <p:spPr>
          <a:xfrm>
            <a:off x="841938" y="3310690"/>
            <a:ext cx="2933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err="1">
                <a:solidFill>
                  <a:schemeClr val="tx1">
                    <a:lumMod val="85000"/>
                  </a:schemeClr>
                </a:solidFill>
              </a:rPr>
              <a:t>Clinch</a:t>
            </a:r>
            <a:r>
              <a:rPr lang="pt-PT" sz="180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pt-PT" sz="1800" err="1">
                <a:solidFill>
                  <a:schemeClr val="tx1">
                    <a:lumMod val="85000"/>
                  </a:schemeClr>
                </a:solidFill>
              </a:rPr>
              <a:t>technology</a:t>
            </a:r>
            <a:endParaRPr lang="pt-PT" sz="180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00E83D8-86E2-F0F6-EE70-296FC2C398A8}"/>
              </a:ext>
            </a:extLst>
          </p:cNvPr>
          <p:cNvSpPr txBox="1"/>
          <p:nvPr/>
        </p:nvSpPr>
        <p:spPr>
          <a:xfrm>
            <a:off x="5616897" y="1228091"/>
            <a:ext cx="23583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>
                <a:solidFill>
                  <a:schemeClr val="tx1">
                    <a:lumMod val="85000"/>
                  </a:schemeClr>
                </a:solidFill>
              </a:rPr>
              <a:t>Self-piercing </a:t>
            </a:r>
            <a:r>
              <a:rPr lang="pt-PT" sz="1800" err="1">
                <a:solidFill>
                  <a:schemeClr val="tx1">
                    <a:lumMod val="85000"/>
                  </a:schemeClr>
                </a:solidFill>
              </a:rPr>
              <a:t>riveting</a:t>
            </a:r>
            <a:endParaRPr lang="pt-PT" sz="180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30402A8-2B00-5A93-2412-3839017A377F}"/>
              </a:ext>
            </a:extLst>
          </p:cNvPr>
          <p:cNvSpPr txBox="1"/>
          <p:nvPr/>
        </p:nvSpPr>
        <p:spPr>
          <a:xfrm>
            <a:off x="5518786" y="1784161"/>
            <a:ext cx="324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drilling and riveting can be achieved at the same time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161D96CB-62C6-4BC9-2131-D8C2A4577D9E}"/>
              </a:ext>
            </a:extLst>
          </p:cNvPr>
          <p:cNvSpPr txBox="1"/>
          <p:nvPr/>
        </p:nvSpPr>
        <p:spPr>
          <a:xfrm>
            <a:off x="5518786" y="2426754"/>
            <a:ext cx="32442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coated board can be joined without destroying the coating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C3DEE80-97DD-9DCB-B271-DB0B80182243}"/>
              </a:ext>
            </a:extLst>
          </p:cNvPr>
          <p:cNvSpPr txBox="1"/>
          <p:nvPr/>
        </p:nvSpPr>
        <p:spPr>
          <a:xfrm>
            <a:off x="5518786" y="3049080"/>
            <a:ext cx="3160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→"/>
            </a:pPr>
            <a:r>
              <a:rPr lang="en-US">
                <a:solidFill>
                  <a:schemeClr val="tx1">
                    <a:lumMod val="85000"/>
                  </a:schemeClr>
                </a:solidFill>
              </a:rPr>
              <a:t>joint produced has high static and fatigue resistance</a:t>
            </a:r>
            <a:endParaRPr lang="pt-PT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54" name="Marcador de Posição do Número do Diapositivo 53">
            <a:extLst>
              <a:ext uri="{FF2B5EF4-FFF2-40B4-BE49-F238E27FC236}">
                <a16:creationId xmlns:a16="http://schemas.microsoft.com/office/drawing/2014/main" id="{FF33480D-AD31-BC69-F27F-267617CD06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7584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A diagram of a diagram of a load&#10;&#10;Description automatically generated with medium confidence">
            <a:extLst>
              <a:ext uri="{FF2B5EF4-FFF2-40B4-BE49-F238E27FC236}">
                <a16:creationId xmlns:a16="http://schemas.microsoft.com/office/drawing/2014/main" id="{13A78D7B-D2B7-4EB0-DF42-D2BD6FCD0B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34" b="85586" l="26009" r="87897">
                        <a14:foregroundMark x1="36223" y1="50000" x2="36223" y2="50000"/>
                        <a14:foregroundMark x1="82747" y1="69820" x2="82747" y2="69820"/>
                        <a14:foregroundMark x1="87897" y1="60586" x2="87897" y2="60586"/>
                        <a14:foregroundMark x1="52876" y1="51126" x2="52876" y2="51126"/>
                        <a14:foregroundMark x1="39742" y1="31982" x2="39742" y2="31982"/>
                        <a14:foregroundMark x1="36996" y1="30180" x2="36996" y2="30180"/>
                        <a14:foregroundMark x1="64120" y1="53378" x2="64120" y2="53378"/>
                        <a14:foregroundMark x1="72017" y1="71847" x2="72017" y2="71847"/>
                        <a14:foregroundMark x1="70558" y1="69595" x2="70558" y2="69595"/>
                        <a14:foregroundMark x1="50043" y1="47523" x2="50043" y2="47523"/>
                        <a14:foregroundMark x1="36910" y1="28604" x2="36910" y2="28604"/>
                        <a14:foregroundMark x1="36910" y1="30631" x2="36910" y2="30631"/>
                        <a14:foregroundMark x1="36910" y1="29054" x2="36910" y2="29054"/>
                        <a14:foregroundMark x1="37597" y1="28604" x2="37597" y2="28604"/>
                        <a14:foregroundMark x1="37167" y1="28604" x2="37167" y2="28604"/>
                        <a14:foregroundMark x1="37082" y1="28153" x2="37082" y2="28153"/>
                        <a14:foregroundMark x1="50129" y1="46847" x2="50129" y2="46847"/>
                        <a14:foregroundMark x1="49957" y1="46396" x2="49957" y2="46396"/>
                        <a14:foregroundMark x1="70644" y1="69820" x2="70644" y2="69820"/>
                        <a14:foregroundMark x1="70386" y1="68694" x2="70386" y2="68694"/>
                        <a14:foregroundMark x1="67983" y1="46171" x2="67983" y2="46171"/>
                        <a14:foregroundMark x1="68240" y1="45946" x2="68240" y2="45946"/>
                        <a14:foregroundMark x1="68584" y1="45946" x2="68584" y2="45946"/>
                        <a14:foregroundMark x1="68584" y1="46622" x2="68584" y2="46622"/>
                        <a14:foregroundMark x1="70472" y1="48649" x2="70472" y2="48649"/>
                        <a14:foregroundMark x1="70472" y1="48874" x2="70472" y2="48874"/>
                        <a14:foregroundMark x1="71159" y1="49324" x2="71159" y2="49324"/>
                        <a14:foregroundMark x1="67296" y1="45270" x2="67296" y2="45270"/>
                        <a14:foregroundMark x1="66953" y1="44595" x2="66953" y2="44595"/>
                        <a14:foregroundMark x1="66781" y1="43694" x2="66781" y2="43694"/>
                        <a14:foregroundMark x1="55794" y1="63514" x2="55794" y2="63514"/>
                        <a14:foregroundMark x1="69957" y1="48423" x2="69957" y2="48423"/>
                        <a14:foregroundMark x1="71416" y1="50000" x2="71416" y2="50000"/>
                        <a14:foregroundMark x1="66524" y1="50225" x2="66524" y2="50225"/>
                        <a14:foregroundMark x1="66867" y1="50450" x2="64464" y2="52477"/>
                        <a14:foregroundMark x1="69013" y1="47748" x2="68326" y2="46847"/>
                        <a14:foregroundMark x1="67725" y1="46171" x2="66266" y2="44369"/>
                        <a14:foregroundMark x1="66438" y1="44820" x2="66009" y2="42793"/>
                        <a14:foregroundMark x1="54678" y1="60811" x2="58455" y2="65090"/>
                        <a14:backgroundMark x1="57167" y1="70946" x2="57167" y2="70946"/>
                        <a14:backgroundMark x1="60000" y1="72748" x2="60000" y2="72748"/>
                        <a14:backgroundMark x1="53820" y1="77703" x2="53820" y2="77703"/>
                        <a14:backgroundMark x1="33476" y1="14189" x2="33219" y2="14640"/>
                        <a14:backgroundMark x1="31502" y1="15541" x2="31159" y2="15541"/>
                        <a14:backgroundMark x1="30043" y1="15090" x2="30043" y2="15090"/>
                        <a14:backgroundMark x1="31931" y1="16216" x2="35794" y2="17568"/>
                        <a14:backgroundMark x1="29528" y1="15315" x2="37167" y2="14640"/>
                        <a14:backgroundMark x1="37854" y1="14865" x2="37854" y2="14865"/>
                        <a14:backgroundMark x1="37768" y1="14640" x2="37768" y2="15541"/>
                        <a14:backgroundMark x1="37854" y1="15991" x2="37854" y2="15991"/>
                        <a14:backgroundMark x1="27210" y1="20495" x2="25408" y2="21847"/>
                      </a14:backgroundRemoval>
                    </a14:imgEffect>
                  </a14:imgLayer>
                </a14:imgProps>
              </a:ext>
            </a:extLst>
          </a:blip>
          <a:srcRect l="23048" r="6985" b="4659"/>
          <a:stretch/>
        </p:blipFill>
        <p:spPr bwMode="auto">
          <a:xfrm>
            <a:off x="1267948" y="477288"/>
            <a:ext cx="6608103" cy="34317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41286EA-E12A-80B7-F3F7-9E1C0DC4AE65}"/>
              </a:ext>
            </a:extLst>
          </p:cNvPr>
          <p:cNvSpPr txBox="1"/>
          <p:nvPr/>
        </p:nvSpPr>
        <p:spPr>
          <a:xfrm>
            <a:off x="567690" y="608792"/>
            <a:ext cx="2503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err="1">
                <a:solidFill>
                  <a:schemeClr val="tx1"/>
                </a:solidFill>
              </a:rPr>
              <a:t>Aircraft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level</a:t>
            </a:r>
            <a:r>
              <a:rPr lang="pt-PT" sz="180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pt-PT">
                <a:solidFill>
                  <a:schemeClr val="tx1"/>
                </a:solidFill>
              </a:rPr>
              <a:t>(</a:t>
            </a:r>
            <a:r>
              <a:rPr lang="pt-PT" err="1">
                <a:solidFill>
                  <a:schemeClr val="tx1"/>
                </a:solidFill>
              </a:rPr>
              <a:t>calculation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of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internal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load</a:t>
            </a:r>
            <a:r>
              <a:rPr lang="pt-PT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48201A8-0B78-5AF9-7B42-6E5261DD45CC}"/>
              </a:ext>
            </a:extLst>
          </p:cNvPr>
          <p:cNvSpPr txBox="1"/>
          <p:nvPr/>
        </p:nvSpPr>
        <p:spPr>
          <a:xfrm>
            <a:off x="2682785" y="3085611"/>
            <a:ext cx="2503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err="1">
                <a:solidFill>
                  <a:schemeClr val="tx1"/>
                </a:solidFill>
              </a:rPr>
              <a:t>Sub-component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level</a:t>
            </a:r>
            <a:endParaRPr lang="pt-PT" sz="1800">
              <a:solidFill>
                <a:schemeClr val="tx1"/>
              </a:solidFill>
            </a:endParaRPr>
          </a:p>
          <a:p>
            <a:pPr algn="ctr"/>
            <a:r>
              <a:rPr lang="pt-PT">
                <a:solidFill>
                  <a:schemeClr val="tx1"/>
                </a:solidFill>
              </a:rPr>
              <a:t>(</a:t>
            </a:r>
            <a:r>
              <a:rPr lang="pt-PT" err="1">
                <a:solidFill>
                  <a:schemeClr val="tx1"/>
                </a:solidFill>
              </a:rPr>
              <a:t>consideration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of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buckling</a:t>
            </a:r>
            <a:r>
              <a:rPr lang="pt-PT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85D0DE8-D879-154F-D2B1-A167C55EA032}"/>
              </a:ext>
            </a:extLst>
          </p:cNvPr>
          <p:cNvSpPr txBox="1"/>
          <p:nvPr/>
        </p:nvSpPr>
        <p:spPr>
          <a:xfrm>
            <a:off x="5631452" y="3608831"/>
            <a:ext cx="25031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err="1">
                <a:solidFill>
                  <a:schemeClr val="tx1"/>
                </a:solidFill>
              </a:rPr>
              <a:t>Specimen</a:t>
            </a:r>
            <a:r>
              <a:rPr lang="pt-PT" sz="1800">
                <a:solidFill>
                  <a:schemeClr val="tx1"/>
                </a:solidFill>
              </a:rPr>
              <a:t> </a:t>
            </a:r>
            <a:r>
              <a:rPr lang="pt-PT" sz="1800" err="1">
                <a:solidFill>
                  <a:schemeClr val="tx1"/>
                </a:solidFill>
              </a:rPr>
              <a:t>level</a:t>
            </a:r>
            <a:endParaRPr lang="pt-PT" sz="1800">
              <a:solidFill>
                <a:schemeClr val="tx1"/>
              </a:solidFill>
            </a:endParaRPr>
          </a:p>
          <a:p>
            <a:pPr algn="ctr"/>
            <a:r>
              <a:rPr lang="pt-PT">
                <a:solidFill>
                  <a:schemeClr val="tx1"/>
                </a:solidFill>
              </a:rPr>
              <a:t>(</a:t>
            </a:r>
            <a:r>
              <a:rPr lang="pt-PT" err="1">
                <a:solidFill>
                  <a:schemeClr val="tx1"/>
                </a:solidFill>
              </a:rPr>
              <a:t>consideration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of</a:t>
            </a:r>
            <a:r>
              <a:rPr lang="pt-PT">
                <a:solidFill>
                  <a:schemeClr val="tx1"/>
                </a:solidFill>
              </a:rPr>
              <a:t> </a:t>
            </a:r>
            <a:r>
              <a:rPr lang="pt-PT" err="1">
                <a:solidFill>
                  <a:schemeClr val="tx1"/>
                </a:solidFill>
              </a:rPr>
              <a:t>plasticity</a:t>
            </a:r>
            <a:r>
              <a:rPr lang="pt-PT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7C2E3BE-ADF9-B52F-3A3E-FF49939F62AA}"/>
              </a:ext>
            </a:extLst>
          </p:cNvPr>
          <p:cNvSpPr txBox="1"/>
          <p:nvPr/>
        </p:nvSpPr>
        <p:spPr>
          <a:xfrm>
            <a:off x="697230" y="4226931"/>
            <a:ext cx="1013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solidFill>
                  <a:schemeClr val="tx1">
                    <a:lumMod val="85000"/>
                  </a:schemeClr>
                </a:solidFill>
              </a:rPr>
              <a:t>[4]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F9C4A4D-E681-D7D2-997E-EEEDEA464D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F01021-183D-4F51-9BD8-6D90E73A8F08}" type="slidenum">
              <a:rPr lang="pt-PT" smtClean="0"/>
              <a:t>9</a:t>
            </a:fld>
            <a:endParaRPr lang="pt-PT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eronautics by Slidesgo">
  <a:themeElements>
    <a:clrScheme name="Simple Light">
      <a:dk1>
        <a:srgbClr val="FFFFFF"/>
      </a:dk1>
      <a:lt1>
        <a:srgbClr val="031538"/>
      </a:lt1>
      <a:dk2>
        <a:srgbClr val="07348F"/>
      </a:dk2>
      <a:lt2>
        <a:srgbClr val="4D74C3"/>
      </a:lt2>
      <a:accent1>
        <a:srgbClr val="6B98B6"/>
      </a:accent1>
      <a:accent2>
        <a:srgbClr val="9E9D9D"/>
      </a:accent2>
      <a:accent3>
        <a:srgbClr val="D4D4D4"/>
      </a:accent3>
      <a:accent4>
        <a:srgbClr val="010E2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7f4331e-dfd8-42d8-b9f0-b5a6285bae2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730C21417F564BA64EB0878451A1B3" ma:contentTypeVersion="8" ma:contentTypeDescription="Create a new document." ma:contentTypeScope="" ma:versionID="0be0fd34f6092932f6c57bff589d5137">
  <xsd:schema xmlns:xsd="http://www.w3.org/2001/XMLSchema" xmlns:xs="http://www.w3.org/2001/XMLSchema" xmlns:p="http://schemas.microsoft.com/office/2006/metadata/properties" xmlns:ns3="87f4331e-dfd8-42d8-b9f0-b5a6285bae22" xmlns:ns4="179cda84-6575-472b-bdb6-1a05d03fc965" targetNamespace="http://schemas.microsoft.com/office/2006/metadata/properties" ma:root="true" ma:fieldsID="cc9149929074e60fad135f33759d289a" ns3:_="" ns4:_="">
    <xsd:import namespace="87f4331e-dfd8-42d8-b9f0-b5a6285bae22"/>
    <xsd:import namespace="179cda84-6575-472b-bdb6-1a05d03fc9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_activity" minOccurs="0"/>
                <xsd:element ref="ns3:MediaServiceObjectDetectorVersion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4331e-dfd8-42d8-b9f0-b5a6285bae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0" nillable="true" ma:displayName="_activity" ma:hidden="true" ma:internalName="_activity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9cda84-6575-472b-bdb6-1a05d03fc96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465FA8-ECAA-43D1-91EA-A5D5C9CF5E0C}">
  <ds:schemaRefs>
    <ds:schemaRef ds:uri="http://schemas.microsoft.com/office/2006/documentManagement/types"/>
    <ds:schemaRef ds:uri="http://schemas.microsoft.com/office/infopath/2007/PartnerControls"/>
    <ds:schemaRef ds:uri="179cda84-6575-472b-bdb6-1a05d03fc965"/>
    <ds:schemaRef ds:uri="http://www.w3.org/XML/1998/namespace"/>
    <ds:schemaRef ds:uri="http://schemas.openxmlformats.org/package/2006/metadata/core-properties"/>
    <ds:schemaRef ds:uri="http://purl.org/dc/terms/"/>
    <ds:schemaRef ds:uri="http://purl.org/dc/dcmitype/"/>
    <ds:schemaRef ds:uri="http://purl.org/dc/elements/1.1/"/>
    <ds:schemaRef ds:uri="87f4331e-dfd8-42d8-b9f0-b5a6285bae22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D484E938-F187-4456-A3A2-E9263C4B34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D8CE23-19CC-4935-9899-30BC0E6A7FE3}">
  <ds:schemaRefs>
    <ds:schemaRef ds:uri="179cda84-6575-472b-bdb6-1a05d03fc965"/>
    <ds:schemaRef ds:uri="87f4331e-dfd8-42d8-b9f0-b5a6285bae2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2759</Words>
  <Application>Microsoft Office PowerPoint</Application>
  <PresentationFormat>On-screen Show (16:9)</PresentationFormat>
  <Paragraphs>220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3" baseType="lpstr">
      <vt:lpstr>IBM Plex Sans</vt:lpstr>
      <vt:lpstr>ElsevierSans</vt:lpstr>
      <vt:lpstr>Cambria Math</vt:lpstr>
      <vt:lpstr>Orbitron</vt:lpstr>
      <vt:lpstr>Aptos</vt:lpstr>
      <vt:lpstr>Palatino Linotype</vt:lpstr>
      <vt:lpstr>Helvetica</vt:lpstr>
      <vt:lpstr>Arial</vt:lpstr>
      <vt:lpstr>Aptos Narrow</vt:lpstr>
      <vt:lpstr>Bell MT</vt:lpstr>
      <vt:lpstr>Symbol</vt:lpstr>
      <vt:lpstr>Space Grotesk</vt:lpstr>
      <vt:lpstr>Aeronautics by Slidesgo</vt:lpstr>
      <vt:lpstr>Analysis and modelling of stress concentration on riveted zones of thin structures</vt:lpstr>
      <vt:lpstr>Aplications of rivet junctions</vt:lpstr>
      <vt:lpstr>Applications of rivet junctions</vt:lpstr>
      <vt:lpstr>What? Why?</vt:lpstr>
      <vt:lpstr>RIVETS</vt:lpstr>
      <vt:lpstr>Advantages</vt:lpstr>
      <vt:lpstr>Riveting technology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Computational analysis</vt:lpstr>
      <vt:lpstr>Computational analysis (cont.)</vt:lpstr>
      <vt:lpstr>Computational analysis (cont.) </vt:lpstr>
      <vt:lpstr>Computational analysis (cont.) &amp; Ideas to explore</vt:lpstr>
      <vt:lpstr>Next Phase</vt:lpstr>
      <vt:lpstr>Next Phase</vt:lpstr>
      <vt:lpstr>Bibliography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ruben abreu</dc:creator>
  <cp:lastModifiedBy>Magner Gusse</cp:lastModifiedBy>
  <cp:revision>7</cp:revision>
  <dcterms:modified xsi:type="dcterms:W3CDTF">2025-02-04T16:11:07Z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0x0101005F730C21417F564BA64EB0878451A1B3</vt:lpwstr>
  </property>
</Properties>
</file>